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18"/>
  </p:notesMasterIdLst>
  <p:sldIdLst>
    <p:sldId id="256" r:id="rId3"/>
    <p:sldId id="257" r:id="rId4"/>
    <p:sldId id="258" r:id="rId5"/>
    <p:sldId id="259" r:id="rId6"/>
    <p:sldId id="260" r:id="rId7"/>
    <p:sldId id="261" r:id="rId8"/>
    <p:sldId id="262" r:id="rId9"/>
    <p:sldId id="264" r:id="rId10"/>
    <p:sldId id="265" r:id="rId11"/>
    <p:sldId id="266" r:id="rId12"/>
    <p:sldId id="267" r:id="rId13"/>
    <p:sldId id="268" r:id="rId14"/>
    <p:sldId id="271" r:id="rId15"/>
    <p:sldId id="269" r:id="rId16"/>
    <p:sldId id="270" r:id="rId17"/>
  </p:sldIdLst>
  <p:sldSz cx="9144000" cy="6858000" type="screen4x3"/>
  <p:notesSz cx="6794500" cy="9931400"/>
  <p:embeddedFontLst>
    <p:embeddedFont>
      <p:font typeface="Corbel" panose="020B0503020204020204" pitchFamily="34" charset="0"/>
      <p:regular r:id="rId19"/>
      <p:bold r:id="rId20"/>
      <p:italic r:id="rId21"/>
      <p:boldItalic r:id="rId22"/>
    </p:embeddedFont>
    <p:embeddedFont>
      <p:font typeface="Georgia" panose="02040502050405020303" pitchFamily="18" charset="0"/>
      <p:regular r:id="rId23"/>
      <p:bold r:id="rId24"/>
      <p:italic r:id="rId25"/>
      <p:boldItalic r:id="rId26"/>
    </p:embeddedFont>
    <p:embeddedFont>
      <p:font typeface="Helvetica" panose="020B060402020202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C89F0F-1158-D5B0-A8CC-33D23DE9519B}" name="Rastle, Kathy" initials="RK" userId="S::kathy.rastle@rhul.ac.uk::266a1ffe-2ff8-43cc-aa77-9ea7767d8ff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Anastasiya Lopukhin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EEB381-8111-72D0-08DD-D107749286B2}" v="260" dt="2024-06-18T15:25:03.449"/>
    <p1510:client id="{22804F78-53F6-67D0-F093-3662F197C271}" v="10" dt="2024-06-18T14:52:08.3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6"/>
    <p:restoredTop sz="94663"/>
  </p:normalViewPr>
  <p:slideViewPr>
    <p:cSldViewPr snapToGrid="0">
      <p:cViewPr varScale="1">
        <p:scale>
          <a:sx n="117" d="100"/>
          <a:sy n="117" d="100"/>
        </p:scale>
        <p:origin x="1352" y="17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128"/>
        <p:guide pos="214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4283" cy="49657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a:spLocks noGrp="1" noRot="1" noChangeAspect="1"/>
          </p:cNvSpPr>
          <p:nvPr>
            <p:ph type="sldImg" idx="3"/>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 name="Google Shape;5;n"/>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6" name="Google Shape;6;n"/>
          <p:cNvSpPr txBox="1">
            <a:spLocks noGrp="1"/>
          </p:cNvSpPr>
          <p:nvPr>
            <p:ph type="ftr" idx="11"/>
          </p:nvPr>
        </p:nvSpPr>
        <p:spPr>
          <a:xfrm>
            <a:off x="0" y="9433106"/>
            <a:ext cx="2944283" cy="49657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sldNum" idx="12"/>
          </p:nvPr>
        </p:nvSpPr>
        <p:spPr>
          <a:xfrm>
            <a:off x="0" y="9420341"/>
            <a:ext cx="6794500" cy="49657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
        <p:nvSpPr>
          <p:cNvPr id="8" name="Google Shape;8;n"/>
          <p:cNvSpPr txBox="1">
            <a:spLocks noGrp="1"/>
          </p:cNvSpPr>
          <p:nvPr>
            <p:ph type="dt" idx="10"/>
          </p:nvPr>
        </p:nvSpPr>
        <p:spPr>
          <a:xfrm>
            <a:off x="5662083" y="0"/>
            <a:ext cx="1148399" cy="49657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9" name="Google Shape;9;n" descr="RHUL_Master_logo_RGB.png"/>
          <p:cNvPicPr preferRelativeResize="0"/>
          <p:nvPr/>
        </p:nvPicPr>
        <p:blipFill rotWithShape="1">
          <a:blip r:embed="rId2">
            <a:alphaModFix/>
          </a:blip>
          <a:srcRect/>
          <a:stretch/>
        </p:blipFill>
        <p:spPr>
          <a:xfrm>
            <a:off x="5074429" y="8737903"/>
            <a:ext cx="1388061" cy="763527"/>
          </a:xfrm>
          <a:prstGeom prst="rect">
            <a:avLst/>
          </a:prstGeom>
          <a:noFill/>
          <a:ln>
            <a:noFill/>
          </a:ln>
        </p:spPr>
      </p:pic>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p1:notes"/>
          <p:cNvSpPr txBox="1">
            <a:spLocks noGrp="1"/>
          </p:cNvSpPr>
          <p:nvPr>
            <p:ph type="sldNum" idx="12"/>
          </p:nvPr>
        </p:nvSpPr>
        <p:spPr>
          <a:xfrm>
            <a:off x="0" y="9420341"/>
            <a:ext cx="6794500" cy="49657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e66d9f597a_0_468: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e66d9f597a_0_468:notes"/>
          <p:cNvSpPr txBox="1">
            <a:spLocks noGrp="1"/>
          </p:cNvSpPr>
          <p:nvPr>
            <p:ph type="body" idx="1"/>
          </p:nvPr>
        </p:nvSpPr>
        <p:spPr>
          <a:xfrm>
            <a:off x="679450" y="4717415"/>
            <a:ext cx="5435700" cy="44691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We’ll need some assistance from parents during the 6-week period but we’ve tried to keep this to a minimum because we know that everyone has very busy schedules.</a:t>
            </a:r>
            <a:endParaRPr/>
          </a:p>
          <a:p>
            <a:pPr marL="0" lvl="0" indent="0" algn="l" rtl="0">
              <a:lnSpc>
                <a:spcPct val="115000"/>
              </a:lnSpc>
              <a:spcBef>
                <a:spcPts val="0"/>
              </a:spcBef>
              <a:spcAft>
                <a:spcPts val="0"/>
              </a:spcAft>
              <a:buClr>
                <a:schemeClr val="dk1"/>
              </a:buClr>
              <a:buSzPts val="1100"/>
              <a:buFont typeface="Arial"/>
              <a:buNone/>
            </a:pPr>
            <a:r>
              <a:rPr lang="en-GB"/>
              <a:t>First, we’ll ask you to make sure that subtitles are turned on or off for the full six weeks.</a:t>
            </a:r>
            <a:endParaRPr/>
          </a:p>
          <a:p>
            <a:pPr marL="0" lvl="0" indent="0" algn="l" rtl="0">
              <a:lnSpc>
                <a:spcPct val="115000"/>
              </a:lnSpc>
              <a:spcBef>
                <a:spcPts val="0"/>
              </a:spcBef>
              <a:spcAft>
                <a:spcPts val="0"/>
              </a:spcAft>
              <a:buClr>
                <a:schemeClr val="dk1"/>
              </a:buClr>
              <a:buSzPts val="1100"/>
              <a:buFont typeface="Arial"/>
              <a:buNone/>
            </a:pPr>
            <a:r>
              <a:rPr lang="en-GB"/>
              <a:t>Second, on each weekday, we’ll send you a text message asking 3 short questions about television that day.  These text messages are designed to take no more than 30 seconds of your time.</a:t>
            </a:r>
            <a:endParaRPr/>
          </a:p>
          <a:p>
            <a:pPr marL="0" lvl="0" indent="0" algn="l" rtl="0">
              <a:lnSpc>
                <a:spcPct val="115000"/>
              </a:lnSpc>
              <a:spcBef>
                <a:spcPts val="0"/>
              </a:spcBef>
              <a:spcAft>
                <a:spcPts val="0"/>
              </a:spcAft>
              <a:buClr>
                <a:schemeClr val="dk1"/>
              </a:buClr>
              <a:buSzPts val="1100"/>
              <a:buFont typeface="Arial"/>
              <a:buNone/>
            </a:pPr>
            <a:r>
              <a:rPr lang="en-GB"/>
              <a:t>Third, on Sundays, we will send you a short survey asking about television viewing time, and which shows your child watched.  These surveys will take 10 minutes of your time.</a:t>
            </a:r>
            <a:endParaRPr/>
          </a:p>
          <a:p>
            <a:pPr marL="0" lvl="0" indent="0" algn="l" rtl="0">
              <a:lnSpc>
                <a:spcPct val="115000"/>
              </a:lnSpc>
              <a:spcBef>
                <a:spcPts val="0"/>
              </a:spcBef>
              <a:spcAft>
                <a:spcPts val="0"/>
              </a:spcAft>
              <a:buClr>
                <a:schemeClr val="dk1"/>
              </a:buClr>
              <a:buSzPts val="1100"/>
              <a:buFont typeface="Arial"/>
              <a:buNone/>
            </a:pPr>
            <a:r>
              <a:rPr lang="en-GB"/>
              <a:t>Finally, six weeks after the final test, we’ll contact you to discuss your child’s reading and television viewing habits. </a:t>
            </a:r>
            <a:endParaRPr/>
          </a:p>
          <a:p>
            <a:pPr marL="0" lvl="0" indent="0" algn="l" rtl="0">
              <a:lnSpc>
                <a:spcPct val="115000"/>
              </a:lnSpc>
              <a:spcBef>
                <a:spcPts val="0"/>
              </a:spcBef>
              <a:spcAft>
                <a:spcPts val="0"/>
              </a:spcAft>
              <a:buClr>
                <a:schemeClr val="dk1"/>
              </a:buClr>
              <a:buSzPts val="1100"/>
              <a:buFont typeface="Arial"/>
              <a:buNone/>
            </a:pPr>
            <a:r>
              <a:rPr lang="en-GB"/>
              <a:t>We know that this is a lot to ask, so our funder will allow us to pay parents £50 for completing the study.   We’ll also be able to pay you £25 for your travel to Royal Holloway, or if your child is tested in school, then we can pay your child’s school £10 for their help in organising the testing.  Your child will also get a small gift.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264" name="Google Shape;264;g2e66d9f597a_0_468:notes"/>
          <p:cNvSpPr txBox="1">
            <a:spLocks noGrp="1"/>
          </p:cNvSpPr>
          <p:nvPr>
            <p:ph type="sldNum" idx="12"/>
          </p:nvPr>
        </p:nvSpPr>
        <p:spPr>
          <a:xfrm>
            <a:off x="0" y="9420341"/>
            <a:ext cx="6794400" cy="4965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c65274df69_0_0: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c65274df69_0_0:notes"/>
          <p:cNvSpPr txBox="1">
            <a:spLocks noGrp="1"/>
          </p:cNvSpPr>
          <p:nvPr>
            <p:ph type="body" idx="1"/>
          </p:nvPr>
        </p:nvSpPr>
        <p:spPr>
          <a:xfrm>
            <a:off x="679450" y="4717415"/>
            <a:ext cx="5435700" cy="44691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dk1"/>
                </a:solidFill>
                <a:latin typeface="Corbel"/>
                <a:ea typeface="Corbel"/>
              </a:rPr>
              <a:t>We are testing a hypothesis that six weeks of subtitles exposure will improve reading fluency, as measured by standard tests and eye-tracking.</a:t>
            </a:r>
          </a:p>
          <a:p>
            <a:pPr marL="0" lvl="0" indent="0" algn="l" rtl="0">
              <a:spcBef>
                <a:spcPts val="0"/>
              </a:spcBef>
              <a:spcAft>
                <a:spcPts val="0"/>
              </a:spcAft>
              <a:buNone/>
            </a:pPr>
            <a:endParaRPr dirty="0"/>
          </a:p>
        </p:txBody>
      </p:sp>
      <p:sp>
        <p:nvSpPr>
          <p:cNvPr id="272" name="Google Shape;272;g2c65274df69_0_0:notes"/>
          <p:cNvSpPr txBox="1">
            <a:spLocks noGrp="1"/>
          </p:cNvSpPr>
          <p:nvPr>
            <p:ph type="sldNum" idx="12"/>
          </p:nvPr>
        </p:nvSpPr>
        <p:spPr>
          <a:xfrm>
            <a:off x="0" y="9420341"/>
            <a:ext cx="6794400" cy="4965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e66d9f597a_0_456: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e66d9f597a_0_456:notes"/>
          <p:cNvSpPr txBox="1">
            <a:spLocks noGrp="1"/>
          </p:cNvSpPr>
          <p:nvPr>
            <p:ph type="body" idx="1"/>
          </p:nvPr>
        </p:nvSpPr>
        <p:spPr>
          <a:xfrm>
            <a:off x="679450" y="4717415"/>
            <a:ext cx="5435700" cy="446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2e66d9f597a_0_456:notes"/>
          <p:cNvSpPr txBox="1">
            <a:spLocks noGrp="1"/>
          </p:cNvSpPr>
          <p:nvPr>
            <p:ph type="sldNum" idx="12"/>
          </p:nvPr>
        </p:nvSpPr>
        <p:spPr>
          <a:xfrm>
            <a:off x="0" y="9420341"/>
            <a:ext cx="6794400" cy="4965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e66d9f597a_0_456: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e66d9f597a_0_456:notes"/>
          <p:cNvSpPr txBox="1">
            <a:spLocks noGrp="1"/>
          </p:cNvSpPr>
          <p:nvPr>
            <p:ph type="body" idx="1"/>
          </p:nvPr>
        </p:nvSpPr>
        <p:spPr>
          <a:xfrm>
            <a:off x="679450" y="4717415"/>
            <a:ext cx="5435700" cy="446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2e66d9f597a_0_456:notes"/>
          <p:cNvSpPr txBox="1">
            <a:spLocks noGrp="1"/>
          </p:cNvSpPr>
          <p:nvPr>
            <p:ph type="sldNum" idx="12"/>
          </p:nvPr>
        </p:nvSpPr>
        <p:spPr>
          <a:xfrm>
            <a:off x="0" y="9420341"/>
            <a:ext cx="6794400" cy="4965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GB"/>
              <a:t>13</a:t>
            </a:fld>
            <a:endParaRPr/>
          </a:p>
        </p:txBody>
      </p:sp>
    </p:spTree>
    <p:extLst>
      <p:ext uri="{BB962C8B-B14F-4D97-AF65-F5344CB8AC3E}">
        <p14:creationId xmlns:p14="http://schemas.microsoft.com/office/powerpoint/2010/main" val="1670080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e66d9f597a_0_559: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e66d9f597a_0_559:notes"/>
          <p:cNvSpPr txBox="1">
            <a:spLocks noGrp="1"/>
          </p:cNvSpPr>
          <p:nvPr>
            <p:ph type="body" idx="1"/>
          </p:nvPr>
        </p:nvSpPr>
        <p:spPr>
          <a:xfrm>
            <a:off x="679450" y="4717415"/>
            <a:ext cx="5435700" cy="44691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solidFill>
                  <a:srgbClr val="3F3F3F"/>
                </a:solidFill>
                <a:effectLst/>
                <a:latin typeface="Helvetica" pitchFamily="2" charset="0"/>
              </a:rPr>
              <a:t> You could also mention that Ellie is here and has been supporting both of these studies in her schools, and that we're sure she would be willing to speak with any teachers about their experience.  </a:t>
            </a:r>
          </a:p>
        </p:txBody>
      </p:sp>
      <p:sp>
        <p:nvSpPr>
          <p:cNvPr id="297" name="Google Shape;297;g2e66d9f597a_0_559:notes"/>
          <p:cNvSpPr txBox="1">
            <a:spLocks noGrp="1"/>
          </p:cNvSpPr>
          <p:nvPr>
            <p:ph type="sldNum" idx="12"/>
          </p:nvPr>
        </p:nvSpPr>
        <p:spPr>
          <a:xfrm>
            <a:off x="0" y="9420341"/>
            <a:ext cx="6794400" cy="4965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2: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2:notes"/>
          <p:cNvSpPr txBox="1">
            <a:spLocks noGrp="1"/>
          </p:cNvSpPr>
          <p:nvPr>
            <p:ph type="body" idx="1"/>
          </p:nvPr>
        </p:nvSpPr>
        <p:spPr>
          <a:xfrm>
            <a:off x="679450" y="4717415"/>
            <a:ext cx="5435700" cy="4469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5" name="Google Shape;305;p22:notes"/>
          <p:cNvSpPr txBox="1">
            <a:spLocks noGrp="1"/>
          </p:cNvSpPr>
          <p:nvPr>
            <p:ph type="sldNum" idx="12"/>
          </p:nvPr>
        </p:nvSpPr>
        <p:spPr>
          <a:xfrm>
            <a:off x="0" y="9420341"/>
            <a:ext cx="6794400" cy="4965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0000"/>
              </a:buClr>
              <a:buSzPts val="1400"/>
              <a:buFont typeface="Arial"/>
              <a:buNone/>
            </a:pPr>
            <a:fld id="{00000000-1234-1234-1234-123412341234}" type="slidenum">
              <a:rPr lang="en-GB"/>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e66d9f597a_0_86: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2e66d9f597a_0_86:notes"/>
          <p:cNvSpPr txBox="1">
            <a:spLocks noGrp="1"/>
          </p:cNvSpPr>
          <p:nvPr>
            <p:ph type="body" idx="1"/>
          </p:nvPr>
        </p:nvSpPr>
        <p:spPr>
          <a:xfrm>
            <a:off x="679450" y="4717415"/>
            <a:ext cx="5435700" cy="4469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g2e66d9f597a_0_86:notes"/>
          <p:cNvSpPr txBox="1">
            <a:spLocks noGrp="1"/>
          </p:cNvSpPr>
          <p:nvPr>
            <p:ph type="sldNum" idx="12"/>
          </p:nvPr>
        </p:nvSpPr>
        <p:spPr>
          <a:xfrm>
            <a:off x="0" y="9420341"/>
            <a:ext cx="6794400" cy="4965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c52cdafd39_0_111: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g2c52cdafd39_0_111:notes"/>
          <p:cNvSpPr txBox="1">
            <a:spLocks noGrp="1"/>
          </p:cNvSpPr>
          <p:nvPr>
            <p:ph type="body" idx="1"/>
          </p:nvPr>
        </p:nvSpPr>
        <p:spPr>
          <a:xfrm>
            <a:off x="679450" y="4717415"/>
            <a:ext cx="5435700" cy="4469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g2c52cdafd39_0_111:notes"/>
          <p:cNvSpPr txBox="1">
            <a:spLocks noGrp="1"/>
          </p:cNvSpPr>
          <p:nvPr>
            <p:ph type="sldNum" idx="12"/>
          </p:nvPr>
        </p:nvSpPr>
        <p:spPr>
          <a:xfrm>
            <a:off x="0" y="9420341"/>
            <a:ext cx="6794400" cy="4965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c52cdafd39_0_200: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c52cdafd39_0_200:notes"/>
          <p:cNvSpPr txBox="1">
            <a:spLocks noGrp="1"/>
          </p:cNvSpPr>
          <p:nvPr>
            <p:ph type="body" idx="1"/>
          </p:nvPr>
        </p:nvSpPr>
        <p:spPr>
          <a:xfrm>
            <a:off x="679450" y="4717415"/>
            <a:ext cx="5435700" cy="446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g2c52cdafd39_0_200:notes"/>
          <p:cNvSpPr txBox="1">
            <a:spLocks noGrp="1"/>
          </p:cNvSpPr>
          <p:nvPr>
            <p:ph type="sldNum" idx="12"/>
          </p:nvPr>
        </p:nvSpPr>
        <p:spPr>
          <a:xfrm>
            <a:off x="0" y="9420341"/>
            <a:ext cx="6794400" cy="4965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e66d9f597a_0_177: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e66d9f597a_0_177:notes"/>
          <p:cNvSpPr txBox="1">
            <a:spLocks noGrp="1"/>
          </p:cNvSpPr>
          <p:nvPr>
            <p:ph type="body" idx="1"/>
          </p:nvPr>
        </p:nvSpPr>
        <p:spPr>
          <a:xfrm>
            <a:off x="679450" y="4717415"/>
            <a:ext cx="5435700" cy="446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g2e66d9f597a_0_177:notes"/>
          <p:cNvSpPr txBox="1">
            <a:spLocks noGrp="1"/>
          </p:cNvSpPr>
          <p:nvPr>
            <p:ph type="sldNum" idx="12"/>
          </p:nvPr>
        </p:nvSpPr>
        <p:spPr>
          <a:xfrm>
            <a:off x="0" y="9420341"/>
            <a:ext cx="6794400" cy="4965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e66d9f597a_0_184: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e66d9f597a_0_184:notes"/>
          <p:cNvSpPr txBox="1">
            <a:spLocks noGrp="1"/>
          </p:cNvSpPr>
          <p:nvPr>
            <p:ph type="body" idx="1"/>
          </p:nvPr>
        </p:nvSpPr>
        <p:spPr>
          <a:xfrm>
            <a:off x="679450" y="4717415"/>
            <a:ext cx="5435700" cy="44691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We invite your child to participate in the study if they:</a:t>
            </a:r>
            <a:endParaRPr/>
          </a:p>
          <a:p>
            <a:pPr marL="0" lvl="0" indent="0" algn="l" rtl="0">
              <a:lnSpc>
                <a:spcPct val="115000"/>
              </a:lnSpc>
              <a:spcBef>
                <a:spcPts val="0"/>
              </a:spcBef>
              <a:spcAft>
                <a:spcPts val="0"/>
              </a:spcAft>
              <a:buClr>
                <a:schemeClr val="dk1"/>
              </a:buClr>
              <a:buSzPts val="1100"/>
              <a:buFont typeface="Arial"/>
              <a:buNone/>
            </a:pPr>
            <a:r>
              <a:rPr lang="en-GB"/>
              <a:t>Attend Years 2 or 3</a:t>
            </a:r>
            <a:endParaRPr/>
          </a:p>
          <a:p>
            <a:pPr marL="0" lvl="0" indent="0" algn="l" rtl="0">
              <a:lnSpc>
                <a:spcPct val="115000"/>
              </a:lnSpc>
              <a:spcBef>
                <a:spcPts val="0"/>
              </a:spcBef>
              <a:spcAft>
                <a:spcPts val="0"/>
              </a:spcAft>
              <a:buClr>
                <a:schemeClr val="dk1"/>
              </a:buClr>
              <a:buSzPts val="1100"/>
              <a:buFont typeface="Arial"/>
              <a:buNone/>
            </a:pPr>
            <a:r>
              <a:rPr lang="en-GB"/>
              <a:t>Have English as the main language they speak at home</a:t>
            </a:r>
            <a:endParaRPr/>
          </a:p>
          <a:p>
            <a:pPr marL="0" lvl="0" indent="0" algn="l" rtl="0">
              <a:lnSpc>
                <a:spcPct val="115000"/>
              </a:lnSpc>
              <a:spcBef>
                <a:spcPts val="0"/>
              </a:spcBef>
              <a:spcAft>
                <a:spcPts val="0"/>
              </a:spcAft>
              <a:buClr>
                <a:schemeClr val="dk1"/>
              </a:buClr>
              <a:buSzPts val="1100"/>
              <a:buFont typeface="Arial"/>
              <a:buNone/>
            </a:pPr>
            <a:r>
              <a:rPr lang="en-GB"/>
              <a:t>Have no language or literacy disabilities</a:t>
            </a:r>
            <a:endParaRPr/>
          </a:p>
          <a:p>
            <a:pPr marL="0" lvl="0" indent="0" algn="l" rtl="0">
              <a:lnSpc>
                <a:spcPct val="115000"/>
              </a:lnSpc>
              <a:spcBef>
                <a:spcPts val="0"/>
              </a:spcBef>
              <a:spcAft>
                <a:spcPts val="0"/>
              </a:spcAft>
              <a:buClr>
                <a:schemeClr val="dk1"/>
              </a:buClr>
              <a:buSzPts val="1100"/>
              <a:buFont typeface="Arial"/>
              <a:buNone/>
            </a:pPr>
            <a:r>
              <a:rPr lang="en-GB"/>
              <a:t>Have no (or minimal) experience watching subtitles; and</a:t>
            </a:r>
            <a:endParaRPr/>
          </a:p>
          <a:p>
            <a:pPr marL="0" lvl="0" indent="0" algn="l" rtl="0">
              <a:lnSpc>
                <a:spcPct val="115000"/>
              </a:lnSpc>
              <a:spcBef>
                <a:spcPts val="0"/>
              </a:spcBef>
              <a:spcAft>
                <a:spcPts val="0"/>
              </a:spcAft>
              <a:buClr>
                <a:schemeClr val="dk1"/>
              </a:buClr>
              <a:buSzPts val="1100"/>
              <a:buFont typeface="Arial"/>
              <a:buNone/>
            </a:pPr>
            <a:r>
              <a:rPr lang="en-GB"/>
              <a:t>Watch at least 5 hours of television or streaming services per week. </a:t>
            </a:r>
            <a:endParaRPr/>
          </a:p>
          <a:p>
            <a:pPr marL="0" lvl="0" indent="0" algn="l" rtl="0">
              <a:spcBef>
                <a:spcPts val="0"/>
              </a:spcBef>
              <a:spcAft>
                <a:spcPts val="0"/>
              </a:spcAft>
              <a:buNone/>
            </a:pPr>
            <a:endParaRPr/>
          </a:p>
        </p:txBody>
      </p:sp>
      <p:sp>
        <p:nvSpPr>
          <p:cNvPr id="211" name="Google Shape;211;g2e66d9f597a_0_184:notes"/>
          <p:cNvSpPr txBox="1">
            <a:spLocks noGrp="1"/>
          </p:cNvSpPr>
          <p:nvPr>
            <p:ph type="sldNum" idx="12"/>
          </p:nvPr>
        </p:nvSpPr>
        <p:spPr>
          <a:xfrm>
            <a:off x="0" y="9420341"/>
            <a:ext cx="6794400" cy="4965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e66d9f597a_0_268:notes"/>
          <p:cNvSpPr>
            <a:spLocks noGrp="1" noRot="1" noChangeAspect="1"/>
          </p:cNvSpPr>
          <p:nvPr>
            <p:ph type="sldImg" idx="2"/>
          </p:nvPr>
        </p:nvSpPr>
        <p:spPr>
          <a:xfrm>
            <a:off x="914400" y="744538"/>
            <a:ext cx="4965600" cy="372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e66d9f597a_0_268:notes"/>
          <p:cNvSpPr txBox="1">
            <a:spLocks noGrp="1"/>
          </p:cNvSpPr>
          <p:nvPr>
            <p:ph type="body" idx="1"/>
          </p:nvPr>
        </p:nvSpPr>
        <p:spPr>
          <a:xfrm>
            <a:off x="679450" y="4717415"/>
            <a:ext cx="5435700" cy="44691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We invite your child to participate in the study if they:</a:t>
            </a:r>
            <a:endParaRPr/>
          </a:p>
          <a:p>
            <a:pPr marL="0" lvl="0" indent="0" algn="l" rtl="0">
              <a:lnSpc>
                <a:spcPct val="115000"/>
              </a:lnSpc>
              <a:spcBef>
                <a:spcPts val="0"/>
              </a:spcBef>
              <a:spcAft>
                <a:spcPts val="0"/>
              </a:spcAft>
              <a:buClr>
                <a:schemeClr val="dk1"/>
              </a:buClr>
              <a:buSzPts val="1100"/>
              <a:buFont typeface="Arial"/>
              <a:buNone/>
            </a:pPr>
            <a:r>
              <a:rPr lang="en-GB"/>
              <a:t>Attend Years 2 or 3</a:t>
            </a:r>
            <a:endParaRPr/>
          </a:p>
          <a:p>
            <a:pPr marL="0" lvl="0" indent="0" algn="l" rtl="0">
              <a:lnSpc>
                <a:spcPct val="115000"/>
              </a:lnSpc>
              <a:spcBef>
                <a:spcPts val="0"/>
              </a:spcBef>
              <a:spcAft>
                <a:spcPts val="0"/>
              </a:spcAft>
              <a:buClr>
                <a:schemeClr val="dk1"/>
              </a:buClr>
              <a:buSzPts val="1100"/>
              <a:buFont typeface="Arial"/>
              <a:buNone/>
            </a:pPr>
            <a:r>
              <a:rPr lang="en-GB"/>
              <a:t>Have English as the main language they speak at home</a:t>
            </a:r>
            <a:endParaRPr/>
          </a:p>
          <a:p>
            <a:pPr marL="0" lvl="0" indent="0" algn="l" rtl="0">
              <a:lnSpc>
                <a:spcPct val="115000"/>
              </a:lnSpc>
              <a:spcBef>
                <a:spcPts val="0"/>
              </a:spcBef>
              <a:spcAft>
                <a:spcPts val="0"/>
              </a:spcAft>
              <a:buClr>
                <a:schemeClr val="dk1"/>
              </a:buClr>
              <a:buSzPts val="1100"/>
              <a:buFont typeface="Arial"/>
              <a:buNone/>
            </a:pPr>
            <a:r>
              <a:rPr lang="en-GB"/>
              <a:t>Have no language or literacy disabilities</a:t>
            </a:r>
            <a:endParaRPr/>
          </a:p>
          <a:p>
            <a:pPr marL="0" lvl="0" indent="0" algn="l" rtl="0">
              <a:lnSpc>
                <a:spcPct val="115000"/>
              </a:lnSpc>
              <a:spcBef>
                <a:spcPts val="0"/>
              </a:spcBef>
              <a:spcAft>
                <a:spcPts val="0"/>
              </a:spcAft>
              <a:buClr>
                <a:schemeClr val="dk1"/>
              </a:buClr>
              <a:buSzPts val="1100"/>
              <a:buFont typeface="Arial"/>
              <a:buNone/>
            </a:pPr>
            <a:r>
              <a:rPr lang="en-GB"/>
              <a:t>Have no (or minimal) experience watching subtitles; and</a:t>
            </a:r>
            <a:endParaRPr/>
          </a:p>
          <a:p>
            <a:pPr marL="0" lvl="0" indent="0" algn="l" rtl="0">
              <a:lnSpc>
                <a:spcPct val="115000"/>
              </a:lnSpc>
              <a:spcBef>
                <a:spcPts val="0"/>
              </a:spcBef>
              <a:spcAft>
                <a:spcPts val="0"/>
              </a:spcAft>
              <a:buClr>
                <a:schemeClr val="dk1"/>
              </a:buClr>
              <a:buSzPts val="1100"/>
              <a:buFont typeface="Arial"/>
              <a:buNone/>
            </a:pPr>
            <a:r>
              <a:rPr lang="en-GB"/>
              <a:t>Watch at least 5 hours of television or streaming services per week. </a:t>
            </a:r>
            <a:endParaRPr/>
          </a:p>
          <a:p>
            <a:pPr marL="0" lvl="0" indent="0" algn="l" rtl="0">
              <a:spcBef>
                <a:spcPts val="0"/>
              </a:spcBef>
              <a:spcAft>
                <a:spcPts val="0"/>
              </a:spcAft>
              <a:buNone/>
            </a:pPr>
            <a:endParaRPr/>
          </a:p>
        </p:txBody>
      </p:sp>
      <p:sp>
        <p:nvSpPr>
          <p:cNvPr id="219" name="Google Shape;219;g2e66d9f597a_0_268:notes"/>
          <p:cNvSpPr txBox="1">
            <a:spLocks noGrp="1"/>
          </p:cNvSpPr>
          <p:nvPr>
            <p:ph type="sldNum" idx="12"/>
          </p:nvPr>
        </p:nvSpPr>
        <p:spPr>
          <a:xfrm>
            <a:off x="0" y="9420341"/>
            <a:ext cx="6794400" cy="4965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e66d9f597a_0_275: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e66d9f597a_0_275:notes"/>
          <p:cNvSpPr txBox="1">
            <a:spLocks noGrp="1"/>
          </p:cNvSpPr>
          <p:nvPr>
            <p:ph type="body" idx="1"/>
          </p:nvPr>
        </p:nvSpPr>
        <p:spPr>
          <a:xfrm>
            <a:off x="679450" y="4717415"/>
            <a:ext cx="5435700" cy="44691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GB"/>
              <a:t>The study will have three phases.</a:t>
            </a:r>
            <a:endParaRPr/>
          </a:p>
          <a:p>
            <a:pPr marL="0" lvl="0" indent="0" algn="l" rtl="0">
              <a:lnSpc>
                <a:spcPct val="115000"/>
              </a:lnSpc>
              <a:spcBef>
                <a:spcPts val="0"/>
              </a:spcBef>
              <a:spcAft>
                <a:spcPts val="0"/>
              </a:spcAft>
              <a:buNone/>
            </a:pPr>
            <a:r>
              <a:rPr lang="en-GB"/>
              <a:t>In the first phase, we’ll test children individually at school on their reading skills, their reading attitudes , their vocabulary, and how much they look at subtitles while watching television using our eye-tracker.  This will take around one hour.</a:t>
            </a:r>
            <a:endParaRPr/>
          </a:p>
          <a:p>
            <a:pPr marL="0" lvl="0" indent="0" algn="l" rtl="0">
              <a:lnSpc>
                <a:spcPct val="115000"/>
              </a:lnSpc>
              <a:spcBef>
                <a:spcPts val="0"/>
              </a:spcBef>
              <a:spcAft>
                <a:spcPts val="0"/>
              </a:spcAft>
              <a:buNone/>
            </a:pPr>
            <a:r>
              <a:rPr lang="en-GB"/>
              <a:t>In the second phase, we’ll ask you to do an intervention at home over a six week period, which I’ll tell you about in just a minute.</a:t>
            </a:r>
            <a:endParaRPr/>
          </a:p>
          <a:p>
            <a:pPr marL="0" lvl="0" indent="0" algn="l" rtl="0">
              <a:lnSpc>
                <a:spcPct val="115000"/>
              </a:lnSpc>
              <a:spcBef>
                <a:spcPts val="0"/>
              </a:spcBef>
              <a:spcAft>
                <a:spcPts val="0"/>
              </a:spcAft>
              <a:buNone/>
            </a:pPr>
            <a:r>
              <a:rPr lang="en-GB"/>
              <a:t>In the third phase, we’ll repeat some of the same tests used in the first phase, and this will again take around an hour.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235" name="Google Shape;235;g2e66d9f597a_0_275:notes"/>
          <p:cNvSpPr txBox="1">
            <a:spLocks noGrp="1"/>
          </p:cNvSpPr>
          <p:nvPr>
            <p:ph type="sldNum" idx="12"/>
          </p:nvPr>
        </p:nvSpPr>
        <p:spPr>
          <a:xfrm>
            <a:off x="0" y="9420341"/>
            <a:ext cx="6794400" cy="4965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e66d9f597a_0_364:notes"/>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e66d9f597a_0_364:notes"/>
          <p:cNvSpPr txBox="1">
            <a:spLocks noGrp="1"/>
          </p:cNvSpPr>
          <p:nvPr>
            <p:ph type="body" idx="1"/>
          </p:nvPr>
        </p:nvSpPr>
        <p:spPr>
          <a:xfrm>
            <a:off x="679450" y="4717415"/>
            <a:ext cx="5435700" cy="44691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t>During the six week period at home, we’ll put the children into two groups.</a:t>
            </a:r>
            <a:endParaRPr dirty="0"/>
          </a:p>
          <a:p>
            <a:pPr marL="0" lvl="0" indent="0" algn="l" rtl="0">
              <a:lnSpc>
                <a:spcPct val="115000"/>
              </a:lnSpc>
              <a:spcBef>
                <a:spcPts val="0"/>
              </a:spcBef>
              <a:spcAft>
                <a:spcPts val="0"/>
              </a:spcAft>
              <a:buClr>
                <a:schemeClr val="dk1"/>
              </a:buClr>
              <a:buSzPts val="1100"/>
              <a:buFont typeface="Arial"/>
              <a:buNone/>
            </a:pPr>
            <a:r>
              <a:rPr lang="en-GB" dirty="0"/>
              <a:t>One group will be asked to watch TV and streaming services WITH subtitles for six weeks. </a:t>
            </a:r>
            <a:endParaRPr dirty="0"/>
          </a:p>
          <a:p>
            <a:pPr marL="0" lvl="0" indent="0" algn="l" rtl="0">
              <a:lnSpc>
                <a:spcPct val="115000"/>
              </a:lnSpc>
              <a:spcBef>
                <a:spcPts val="0"/>
              </a:spcBef>
              <a:spcAft>
                <a:spcPts val="0"/>
              </a:spcAft>
              <a:buClr>
                <a:schemeClr val="dk1"/>
              </a:buClr>
              <a:buSzPts val="1100"/>
              <a:buFont typeface="Arial"/>
              <a:buNone/>
            </a:pPr>
            <a:r>
              <a:rPr lang="en-GB" dirty="0"/>
              <a:t>The other group will be asked to watch TV and streaming services WITHOUT subtitles for six weeks. </a:t>
            </a:r>
            <a:endParaRPr dirty="0"/>
          </a:p>
          <a:p>
            <a:pPr marL="0" lvl="0" indent="0" algn="l" rtl="0">
              <a:lnSpc>
                <a:spcPct val="115000"/>
              </a:lnSpc>
              <a:spcBef>
                <a:spcPts val="0"/>
              </a:spcBef>
              <a:spcAft>
                <a:spcPts val="0"/>
              </a:spcAft>
              <a:buClr>
                <a:schemeClr val="dk1"/>
              </a:buClr>
              <a:buSzPts val="1100"/>
              <a:buFont typeface="Arial"/>
              <a:buNone/>
            </a:pPr>
            <a:r>
              <a:rPr lang="en-GB" dirty="0"/>
              <a:t>You’ll need to watch TV or streaming services for at least 5 hours per week.  You can watch whatever you want but we’ll ask you to watch a few episodes of shows that we select from CBBC each week. </a:t>
            </a:r>
            <a:endParaRPr dirty="0"/>
          </a:p>
        </p:txBody>
      </p:sp>
      <p:sp>
        <p:nvSpPr>
          <p:cNvPr id="248" name="Google Shape;248;g2e66d9f597a_0_364:notes"/>
          <p:cNvSpPr txBox="1">
            <a:spLocks noGrp="1"/>
          </p:cNvSpPr>
          <p:nvPr>
            <p:ph type="sldNum" idx="12"/>
          </p:nvPr>
        </p:nvSpPr>
        <p:spPr>
          <a:xfrm>
            <a:off x="0" y="9420341"/>
            <a:ext cx="6794400" cy="4965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1" type="title">
  <p:cSld name="TITLE">
    <p:bg>
      <p:bgPr>
        <a:solidFill>
          <a:srgbClr val="424A4F"/>
        </a:solidFill>
        <a:effectLst/>
      </p:bgPr>
    </p:bg>
    <p:spTree>
      <p:nvGrpSpPr>
        <p:cNvPr id="1" name="Shape 16"/>
        <p:cNvGrpSpPr/>
        <p:nvPr/>
      </p:nvGrpSpPr>
      <p:grpSpPr>
        <a:xfrm>
          <a:off x="0" y="0"/>
          <a:ext cx="0" cy="0"/>
          <a:chOff x="0" y="0"/>
          <a:chExt cx="0" cy="0"/>
        </a:xfrm>
      </p:grpSpPr>
      <p:sp>
        <p:nvSpPr>
          <p:cNvPr id="17" name="Google Shape;17;p2"/>
          <p:cNvSpPr/>
          <p:nvPr/>
        </p:nvSpPr>
        <p:spPr>
          <a:xfrm>
            <a:off x="0" y="4466534"/>
            <a:ext cx="9143999" cy="11988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8" name="Google Shape;18;p2"/>
          <p:cNvSpPr txBox="1">
            <a:spLocks noGrp="1"/>
          </p:cNvSpPr>
          <p:nvPr>
            <p:ph type="ctrTitle"/>
          </p:nvPr>
        </p:nvSpPr>
        <p:spPr>
          <a:xfrm>
            <a:off x="470453" y="1986858"/>
            <a:ext cx="6663634" cy="150288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4500"/>
              <a:buFont typeface="Corbel"/>
              <a:buNone/>
              <a:defRPr sz="45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470453" y="4721654"/>
            <a:ext cx="5487504" cy="778565"/>
          </a:xfrm>
          <a:prstGeom prst="rect">
            <a:avLst/>
          </a:prstGeom>
          <a:noFill/>
          <a:ln>
            <a:noFill/>
          </a:ln>
        </p:spPr>
        <p:txBody>
          <a:bodyPr spcFirstLastPara="1" wrap="square" lIns="0" tIns="0" rIns="0" bIns="0" anchor="t" anchorCtr="0">
            <a:noAutofit/>
          </a:bodyPr>
          <a:lstStyle>
            <a:lvl1pPr lvl="0" algn="l">
              <a:lnSpc>
                <a:spcPct val="100000"/>
              </a:lnSpc>
              <a:spcBef>
                <a:spcPts val="1200"/>
              </a:spcBef>
              <a:spcAft>
                <a:spcPts val="0"/>
              </a:spcAft>
              <a:buClr>
                <a:schemeClr val="lt1"/>
              </a:buClr>
              <a:buSzPts val="1800"/>
              <a:buNone/>
              <a:defRPr>
                <a:solidFill>
                  <a:schemeClr val="lt1"/>
                </a:solidFill>
              </a:defRPr>
            </a:lvl1pPr>
            <a:lvl2pPr lvl="1" algn="ctr">
              <a:lnSpc>
                <a:spcPct val="100000"/>
              </a:lnSpc>
              <a:spcBef>
                <a:spcPts val="1200"/>
              </a:spcBef>
              <a:spcAft>
                <a:spcPts val="0"/>
              </a:spcAft>
              <a:buClr>
                <a:srgbClr val="888888"/>
              </a:buClr>
              <a:buSzPts val="1400"/>
              <a:buNone/>
              <a:defRPr>
                <a:solidFill>
                  <a:srgbClr val="888888"/>
                </a:solidFill>
              </a:defRPr>
            </a:lvl2pPr>
            <a:lvl3pPr lvl="2" algn="ctr">
              <a:lnSpc>
                <a:spcPct val="100000"/>
              </a:lnSpc>
              <a:spcBef>
                <a:spcPts val="1200"/>
              </a:spcBef>
              <a:spcAft>
                <a:spcPts val="0"/>
              </a:spcAft>
              <a:buClr>
                <a:srgbClr val="888888"/>
              </a:buClr>
              <a:buSzPts val="1200"/>
              <a:buNone/>
              <a:defRPr>
                <a:solidFill>
                  <a:srgbClr val="888888"/>
                </a:solidFill>
              </a:defRPr>
            </a:lvl3pPr>
            <a:lvl4pPr lvl="3" algn="ctr">
              <a:lnSpc>
                <a:spcPct val="100000"/>
              </a:lnSpc>
              <a:spcBef>
                <a:spcPts val="1200"/>
              </a:spcBef>
              <a:spcAft>
                <a:spcPts val="0"/>
              </a:spcAft>
              <a:buClr>
                <a:srgbClr val="888888"/>
              </a:buClr>
              <a:buSzPts val="1200"/>
              <a:buNone/>
              <a:defRPr>
                <a:solidFill>
                  <a:srgbClr val="888888"/>
                </a:solidFill>
              </a:defRPr>
            </a:lvl4pPr>
            <a:lvl5pPr lvl="4" algn="ctr">
              <a:lnSpc>
                <a:spcPct val="100000"/>
              </a:lnSpc>
              <a:spcBef>
                <a:spcPts val="1200"/>
              </a:spcBef>
              <a:spcAft>
                <a:spcPts val="0"/>
              </a:spcAft>
              <a:buClr>
                <a:srgbClr val="888888"/>
              </a:buClr>
              <a:buSzPts val="12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20" name="Google Shape;20;p2" descr="RHUL_Master_logo_RGB.png"/>
          <p:cNvPicPr preferRelativeResize="0"/>
          <p:nvPr/>
        </p:nvPicPr>
        <p:blipFill rotWithShape="1">
          <a:blip r:embed="rId2">
            <a:alphaModFix/>
          </a:blip>
          <a:srcRect/>
          <a:stretch/>
        </p:blipFill>
        <p:spPr>
          <a:xfrm>
            <a:off x="6757385" y="4467172"/>
            <a:ext cx="2386616" cy="1197524"/>
          </a:xfrm>
          <a:prstGeom prst="rect">
            <a:avLst/>
          </a:prstGeom>
          <a:noFill/>
          <a:ln>
            <a:noFill/>
          </a:ln>
        </p:spPr>
      </p:pic>
      <p:pic>
        <p:nvPicPr>
          <p:cNvPr id="21" name="Google Shape;21;p2" descr="Music_Hall_Diagonal_6_long_lines_white-optimized1.png"/>
          <p:cNvPicPr preferRelativeResize="0"/>
          <p:nvPr/>
        </p:nvPicPr>
        <p:blipFill rotWithShape="1">
          <a:blip r:embed="rId3">
            <a:alphaModFix amt="40000"/>
          </a:blip>
          <a:srcRect b="51132"/>
          <a:stretch/>
        </p:blipFill>
        <p:spPr>
          <a:xfrm>
            <a:off x="1" y="4158702"/>
            <a:ext cx="9144000" cy="307832"/>
          </a:xfrm>
          <a:prstGeom prst="rect">
            <a:avLst/>
          </a:prstGeom>
          <a:noFill/>
          <a:ln>
            <a:noFill/>
          </a:ln>
        </p:spPr>
      </p:pic>
      <p:pic>
        <p:nvPicPr>
          <p:cNvPr id="22" name="Google Shape;22;p2" descr="Music_Hall_Diagonal_6_long_lines_white-optimized1.png"/>
          <p:cNvPicPr preferRelativeResize="0"/>
          <p:nvPr/>
        </p:nvPicPr>
        <p:blipFill rotWithShape="1">
          <a:blip r:embed="rId3">
            <a:alphaModFix amt="40000"/>
          </a:blip>
          <a:srcRect b="51132"/>
          <a:stretch/>
        </p:blipFill>
        <p:spPr>
          <a:xfrm>
            <a:off x="1" y="5670454"/>
            <a:ext cx="9144000" cy="30783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Picture page 1">
  <p:cSld name="Picture page 1">
    <p:bg>
      <p:bgPr>
        <a:solidFill>
          <a:srgbClr val="FFFFFE"/>
        </a:solidFill>
        <a:effectLst/>
      </p:bgPr>
    </p:bg>
    <p:spTree>
      <p:nvGrpSpPr>
        <p:cNvPr id="1" name="Shape 65"/>
        <p:cNvGrpSpPr/>
        <p:nvPr/>
      </p:nvGrpSpPr>
      <p:grpSpPr>
        <a:xfrm>
          <a:off x="0" y="0"/>
          <a:ext cx="0" cy="0"/>
          <a:chOff x="0" y="0"/>
          <a:chExt cx="0" cy="0"/>
        </a:xfrm>
      </p:grpSpPr>
      <p:sp>
        <p:nvSpPr>
          <p:cNvPr id="66" name="Google Shape;66;p11"/>
          <p:cNvSpPr/>
          <p:nvPr/>
        </p:nvSpPr>
        <p:spPr>
          <a:xfrm>
            <a:off x="0" y="-1"/>
            <a:ext cx="9144000" cy="6858001"/>
          </a:xfrm>
          <a:prstGeom prst="rect">
            <a:avLst/>
          </a:prstGeom>
          <a:solidFill>
            <a:srgbClr val="171D23">
              <a:alpha val="431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67" name="Google Shape;67;p11" descr="RHUL_Master_logo_RGB.png"/>
          <p:cNvPicPr preferRelativeResize="0"/>
          <p:nvPr/>
        </p:nvPicPr>
        <p:blipFill rotWithShape="1">
          <a:blip r:embed="rId2">
            <a:alphaModFix/>
          </a:blip>
          <a:srcRect/>
          <a:stretch/>
        </p:blipFill>
        <p:spPr>
          <a:xfrm>
            <a:off x="7306238" y="430698"/>
            <a:ext cx="1837762" cy="865429"/>
          </a:xfrm>
          <a:prstGeom prst="rect">
            <a:avLst/>
          </a:prstGeom>
          <a:noFill/>
          <a:ln>
            <a:noFill/>
          </a:ln>
        </p:spPr>
      </p:pic>
      <p:sp>
        <p:nvSpPr>
          <p:cNvPr id="68" name="Google Shape;68;p11"/>
          <p:cNvSpPr>
            <a:spLocks noGrp="1"/>
          </p:cNvSpPr>
          <p:nvPr>
            <p:ph type="pic" idx="2"/>
          </p:nvPr>
        </p:nvSpPr>
        <p:spPr>
          <a:xfrm>
            <a:off x="-1588" y="0"/>
            <a:ext cx="9145588" cy="6858000"/>
          </a:xfrm>
          <a:prstGeom prst="rect">
            <a:avLst/>
          </a:prstGeom>
          <a:solidFill>
            <a:srgbClr val="171D23">
              <a:alpha val="9411"/>
            </a:srgbClr>
          </a:solidFill>
          <a:ln>
            <a:noFill/>
          </a:ln>
        </p:spPr>
      </p:sp>
      <p:sp>
        <p:nvSpPr>
          <p:cNvPr id="69" name="Google Shape;69;p11"/>
          <p:cNvSpPr txBox="1">
            <a:spLocks noGrp="1"/>
          </p:cNvSpPr>
          <p:nvPr>
            <p:ph type="sldNum" idx="12"/>
          </p:nvPr>
        </p:nvSpPr>
        <p:spPr>
          <a:xfrm>
            <a:off x="434412" y="6513014"/>
            <a:ext cx="252000" cy="252000"/>
          </a:xfrm>
          <a:prstGeom prst="rect">
            <a:avLst/>
          </a:prstGeom>
          <a:solidFill>
            <a:schemeClr val="accent1"/>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page 2">
  <p:cSld name="Picture page 2">
    <p:spTree>
      <p:nvGrpSpPr>
        <p:cNvPr id="1" name="Shape 70"/>
        <p:cNvGrpSpPr/>
        <p:nvPr/>
      </p:nvGrpSpPr>
      <p:grpSpPr>
        <a:xfrm>
          <a:off x="0" y="0"/>
          <a:ext cx="0" cy="0"/>
          <a:chOff x="0" y="0"/>
          <a:chExt cx="0" cy="0"/>
        </a:xfrm>
      </p:grpSpPr>
      <p:sp>
        <p:nvSpPr>
          <p:cNvPr id="71" name="Google Shape;71;p12"/>
          <p:cNvSpPr>
            <a:spLocks noGrp="1"/>
          </p:cNvSpPr>
          <p:nvPr>
            <p:ph type="pic" idx="2"/>
          </p:nvPr>
        </p:nvSpPr>
        <p:spPr>
          <a:xfrm>
            <a:off x="-1588" y="1365654"/>
            <a:ext cx="9145588" cy="5505174"/>
          </a:xfrm>
          <a:prstGeom prst="rect">
            <a:avLst/>
          </a:prstGeom>
          <a:noFill/>
          <a:ln>
            <a:noFill/>
          </a:ln>
        </p:spPr>
      </p:sp>
      <p:sp>
        <p:nvSpPr>
          <p:cNvPr id="72" name="Google Shape;72;p12"/>
          <p:cNvSpPr txBox="1"/>
          <p:nvPr/>
        </p:nvSpPr>
        <p:spPr>
          <a:xfrm>
            <a:off x="76975" y="1090353"/>
            <a:ext cx="184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73" name="Google Shape;73;p12"/>
          <p:cNvSpPr txBox="1">
            <a:spLocks noGrp="1"/>
          </p:cNvSpPr>
          <p:nvPr>
            <p:ph type="sldNum" idx="12"/>
          </p:nvPr>
        </p:nvSpPr>
        <p:spPr>
          <a:xfrm>
            <a:off x="434412" y="6513014"/>
            <a:ext cx="252000" cy="252000"/>
          </a:xfrm>
          <a:prstGeom prst="rect">
            <a:avLst/>
          </a:prstGeom>
          <a:solidFill>
            <a:schemeClr val="accent1"/>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9pPr>
          </a:lstStyle>
          <a:p>
            <a:pPr marL="0" lvl="0" indent="0" algn="ctr" rtl="0">
              <a:spcBef>
                <a:spcPts val="0"/>
              </a:spcBef>
              <a:spcAft>
                <a:spcPts val="0"/>
              </a:spcAft>
              <a:buNone/>
            </a:pPr>
            <a:fld id="{00000000-1234-1234-1234-123412341234}" type="slidenum">
              <a:rPr lang="en-GB"/>
              <a:t>‹#›</a:t>
            </a:fld>
            <a:endParaRPr/>
          </a:p>
        </p:txBody>
      </p:sp>
      <p:sp>
        <p:nvSpPr>
          <p:cNvPr id="74" name="Google Shape;74;p12"/>
          <p:cNvSpPr txBox="1">
            <a:spLocks noGrp="1"/>
          </p:cNvSpPr>
          <p:nvPr>
            <p:ph type="title"/>
          </p:nvPr>
        </p:nvSpPr>
        <p:spPr>
          <a:xfrm>
            <a:off x="457200" y="381380"/>
            <a:ext cx="6546059" cy="92213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5"/>
        <p:cNvGrpSpPr/>
        <p:nvPr/>
      </p:nvGrpSpPr>
      <p:grpSpPr>
        <a:xfrm>
          <a:off x="0" y="0"/>
          <a:ext cx="0" cy="0"/>
          <a:chOff x="0" y="0"/>
          <a:chExt cx="0" cy="0"/>
        </a:xfrm>
      </p:grpSpPr>
      <p:sp>
        <p:nvSpPr>
          <p:cNvPr id="76" name="Google Shape;76;p13"/>
          <p:cNvSpPr>
            <a:spLocks noGrp="1"/>
          </p:cNvSpPr>
          <p:nvPr>
            <p:ph type="chart" idx="2"/>
          </p:nvPr>
        </p:nvSpPr>
        <p:spPr>
          <a:xfrm>
            <a:off x="457200" y="1555750"/>
            <a:ext cx="8229600" cy="4476750"/>
          </a:xfrm>
          <a:prstGeom prst="rect">
            <a:avLst/>
          </a:prstGeom>
          <a:noFill/>
          <a:ln>
            <a:noFill/>
          </a:ln>
        </p:spPr>
        <p:txBody>
          <a:bodyPr spcFirstLastPara="1" wrap="square" lIns="72000" tIns="72000" rIns="0" bIns="0" anchor="t" anchorCtr="0">
            <a:noAutofit/>
          </a:bodyPr>
          <a:lstStyle>
            <a:lvl1pPr marR="0" lvl="0" algn="l" rtl="0">
              <a:lnSpc>
                <a:spcPct val="100000"/>
              </a:lnSpc>
              <a:spcBef>
                <a:spcPts val="1200"/>
              </a:spcBef>
              <a:spcAft>
                <a:spcPts val="0"/>
              </a:spcAft>
              <a:buClr>
                <a:schemeClr val="dk1"/>
              </a:buClr>
              <a:buSzPts val="1800"/>
              <a:buFont typeface="Arial"/>
              <a:buNone/>
              <a:defRPr sz="1800" b="0" i="0" u="none" strike="noStrike" cap="none">
                <a:solidFill>
                  <a:schemeClr val="dk1"/>
                </a:solidFill>
                <a:latin typeface="Corbel"/>
                <a:ea typeface="Corbel"/>
                <a:cs typeface="Corbel"/>
                <a:sym typeface="Corbel"/>
              </a:defRPr>
            </a:lvl1pPr>
            <a:lvl2pPr marR="0" lvl="1" algn="l" rtl="0">
              <a:lnSpc>
                <a:spcPct val="100000"/>
              </a:lnSpc>
              <a:spcBef>
                <a:spcPts val="1200"/>
              </a:spcBef>
              <a:spcAft>
                <a:spcPts val="0"/>
              </a:spcAft>
              <a:buClr>
                <a:schemeClr val="dk1"/>
              </a:buClr>
              <a:buSzPts val="1400"/>
              <a:buFont typeface="Arial"/>
              <a:buNone/>
              <a:defRPr sz="1400" b="0" i="0" u="none" strike="noStrike" cap="none">
                <a:solidFill>
                  <a:schemeClr val="dk1"/>
                </a:solidFill>
                <a:latin typeface="Corbel"/>
                <a:ea typeface="Corbel"/>
                <a:cs typeface="Corbel"/>
                <a:sym typeface="Corbel"/>
              </a:defRPr>
            </a:lvl2pPr>
            <a:lvl3pPr marR="0" lvl="2" algn="l" rtl="0">
              <a:lnSpc>
                <a:spcPct val="100000"/>
              </a:lnSpc>
              <a:spcBef>
                <a:spcPts val="120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3pPr>
            <a:lvl4pPr marR="0" lvl="3" algn="l" rtl="0">
              <a:lnSpc>
                <a:spcPct val="100000"/>
              </a:lnSpc>
              <a:spcBef>
                <a:spcPts val="120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4pPr>
            <a:lvl5pPr marR="0" lvl="4" algn="l" rtl="0">
              <a:lnSpc>
                <a:spcPct val="100000"/>
              </a:lnSpc>
              <a:spcBef>
                <a:spcPts val="120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9pPr>
          </a:lstStyle>
          <a:p>
            <a:endParaRPr/>
          </a:p>
        </p:txBody>
      </p:sp>
      <p:sp>
        <p:nvSpPr>
          <p:cNvPr id="77" name="Google Shape;77;p13"/>
          <p:cNvSpPr txBox="1"/>
          <p:nvPr/>
        </p:nvSpPr>
        <p:spPr>
          <a:xfrm>
            <a:off x="434412" y="6513014"/>
            <a:ext cx="252000" cy="2520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GB" sz="900" b="0" i="0" u="none" strike="noStrike" cap="none">
                <a:solidFill>
                  <a:schemeClr val="lt1"/>
                </a:solidFill>
                <a:latin typeface="Corbel"/>
                <a:ea typeface="Corbel"/>
                <a:cs typeface="Corbel"/>
                <a:sym typeface="Corbel"/>
              </a:rPr>
              <a:t>‹#›</a:t>
            </a:fld>
            <a:endParaRPr sz="900" b="0" i="0" u="none" strike="noStrike" cap="none">
              <a:solidFill>
                <a:schemeClr val="lt1"/>
              </a:solidFill>
              <a:latin typeface="Corbel"/>
              <a:ea typeface="Corbel"/>
              <a:cs typeface="Corbel"/>
              <a:sym typeface="Corbel"/>
            </a:endParaRPr>
          </a:p>
        </p:txBody>
      </p:sp>
      <p:sp>
        <p:nvSpPr>
          <p:cNvPr id="78" name="Google Shape;78;p13"/>
          <p:cNvSpPr txBox="1">
            <a:spLocks noGrp="1"/>
          </p:cNvSpPr>
          <p:nvPr>
            <p:ph type="title"/>
          </p:nvPr>
        </p:nvSpPr>
        <p:spPr>
          <a:xfrm>
            <a:off x="457200" y="381380"/>
            <a:ext cx="6546059" cy="92213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page bullet &amp; dash">
  <p:cSld name="Text page bullet &amp; dash">
    <p:spTree>
      <p:nvGrpSpPr>
        <p:cNvPr id="1" name="Shape 79"/>
        <p:cNvGrpSpPr/>
        <p:nvPr/>
      </p:nvGrpSpPr>
      <p:grpSpPr>
        <a:xfrm>
          <a:off x="0" y="0"/>
          <a:ext cx="0" cy="0"/>
          <a:chOff x="0" y="0"/>
          <a:chExt cx="0" cy="0"/>
        </a:xfrm>
      </p:grpSpPr>
      <p:sp>
        <p:nvSpPr>
          <p:cNvPr id="80" name="Google Shape;80;p14"/>
          <p:cNvSpPr txBox="1">
            <a:spLocks noGrp="1"/>
          </p:cNvSpPr>
          <p:nvPr>
            <p:ph type="title"/>
          </p:nvPr>
        </p:nvSpPr>
        <p:spPr>
          <a:xfrm>
            <a:off x="457200" y="381380"/>
            <a:ext cx="6546059" cy="92213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rgbClr val="FFFFFF"/>
              </a:buClr>
              <a:buSzPts val="28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4"/>
          <p:cNvSpPr txBox="1">
            <a:spLocks noGrp="1"/>
          </p:cNvSpPr>
          <p:nvPr>
            <p:ph type="body" idx="1"/>
          </p:nvPr>
        </p:nvSpPr>
        <p:spPr>
          <a:xfrm>
            <a:off x="463071" y="1557210"/>
            <a:ext cx="8229600" cy="4525963"/>
          </a:xfrm>
          <a:prstGeom prst="rect">
            <a:avLst/>
          </a:prstGeom>
          <a:noFill/>
          <a:ln>
            <a:noFill/>
          </a:ln>
        </p:spPr>
        <p:txBody>
          <a:bodyPr spcFirstLastPara="1" wrap="square" lIns="0" tIns="0" rIns="0" bIns="0" anchor="t" anchorCtr="0">
            <a:noAutofit/>
          </a:bodyPr>
          <a:lstStyle>
            <a:lvl1pPr marL="457200" lvl="0" indent="-406400" algn="l">
              <a:lnSpc>
                <a:spcPct val="100000"/>
              </a:lnSpc>
              <a:spcBef>
                <a:spcPts val="1200"/>
              </a:spcBef>
              <a:spcAft>
                <a:spcPts val="0"/>
              </a:spcAft>
              <a:buClr>
                <a:schemeClr val="dk1"/>
              </a:buClr>
              <a:buSzPts val="2800"/>
              <a:buFont typeface="Arial"/>
              <a:buChar char="•"/>
              <a:defRPr sz="2800">
                <a:latin typeface="Corbel"/>
                <a:ea typeface="Corbel"/>
                <a:cs typeface="Corbel"/>
                <a:sym typeface="Corbel"/>
              </a:defRPr>
            </a:lvl1pPr>
            <a:lvl2pPr marL="914400" lvl="1" indent="-381000" algn="l">
              <a:lnSpc>
                <a:spcPct val="100000"/>
              </a:lnSpc>
              <a:spcBef>
                <a:spcPts val="1200"/>
              </a:spcBef>
              <a:spcAft>
                <a:spcPts val="0"/>
              </a:spcAft>
              <a:buClr>
                <a:srgbClr val="FF6600"/>
              </a:buClr>
              <a:buSzPts val="2400"/>
              <a:buFont typeface="Corbel"/>
              <a:buChar char="−"/>
              <a:defRPr sz="2400">
                <a:latin typeface="Corbel"/>
                <a:ea typeface="Corbel"/>
                <a:cs typeface="Corbel"/>
                <a:sym typeface="Corbel"/>
              </a:defRPr>
            </a:lvl2pPr>
            <a:lvl3pPr marL="1371600" lvl="2" indent="-355600" algn="l">
              <a:lnSpc>
                <a:spcPct val="100000"/>
              </a:lnSpc>
              <a:spcBef>
                <a:spcPts val="1200"/>
              </a:spcBef>
              <a:spcAft>
                <a:spcPts val="0"/>
              </a:spcAft>
              <a:buClr>
                <a:schemeClr val="dk1"/>
              </a:buClr>
              <a:buSzPts val="2000"/>
              <a:buFont typeface="Arial"/>
              <a:buChar char="•"/>
              <a:defRPr sz="2000">
                <a:latin typeface="Corbel"/>
                <a:ea typeface="Corbel"/>
                <a:cs typeface="Corbel"/>
                <a:sym typeface="Corbel"/>
              </a:defRPr>
            </a:lvl3pPr>
            <a:lvl4pPr marL="1828800" lvl="3" indent="-228600" algn="l">
              <a:lnSpc>
                <a:spcPct val="100000"/>
              </a:lnSpc>
              <a:spcBef>
                <a:spcPts val="120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2" name="Google Shape;82;p14"/>
          <p:cNvSpPr txBox="1"/>
          <p:nvPr/>
        </p:nvSpPr>
        <p:spPr>
          <a:xfrm>
            <a:off x="434412" y="6513014"/>
            <a:ext cx="252000" cy="2520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GB" sz="900" b="0" i="0" u="none" strike="noStrike" cap="none">
                <a:solidFill>
                  <a:schemeClr val="lt1"/>
                </a:solidFill>
                <a:latin typeface="Corbel"/>
                <a:ea typeface="Corbel"/>
                <a:cs typeface="Corbel"/>
                <a:sym typeface="Corbel"/>
              </a:rPr>
              <a:t>‹#›</a:t>
            </a:fld>
            <a:endParaRPr sz="900" b="0" i="0" u="none" strike="noStrike" cap="none">
              <a:solidFill>
                <a:schemeClr val="lt1"/>
              </a:solidFill>
              <a:latin typeface="Corbel"/>
              <a:ea typeface="Corbel"/>
              <a:cs typeface="Corbel"/>
              <a:sym typeface="Corbe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page numbered List">
  <p:cSld name="Text page numbered List">
    <p:spTree>
      <p:nvGrpSpPr>
        <p:cNvPr id="1" name="Shape 83"/>
        <p:cNvGrpSpPr/>
        <p:nvPr/>
      </p:nvGrpSpPr>
      <p:grpSpPr>
        <a:xfrm>
          <a:off x="0" y="0"/>
          <a:ext cx="0" cy="0"/>
          <a:chOff x="0" y="0"/>
          <a:chExt cx="0" cy="0"/>
        </a:xfrm>
      </p:grpSpPr>
      <p:sp>
        <p:nvSpPr>
          <p:cNvPr id="84" name="Google Shape;84;p15"/>
          <p:cNvSpPr txBox="1">
            <a:spLocks noGrp="1"/>
          </p:cNvSpPr>
          <p:nvPr>
            <p:ph type="title"/>
          </p:nvPr>
        </p:nvSpPr>
        <p:spPr>
          <a:xfrm>
            <a:off x="457200" y="381380"/>
            <a:ext cx="6546059" cy="92213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rgbClr val="FFFFFF"/>
              </a:buClr>
              <a:buSzPts val="28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5"/>
          <p:cNvSpPr txBox="1">
            <a:spLocks noGrp="1"/>
          </p:cNvSpPr>
          <p:nvPr>
            <p:ph type="body" idx="1"/>
          </p:nvPr>
        </p:nvSpPr>
        <p:spPr>
          <a:xfrm>
            <a:off x="463071" y="1557210"/>
            <a:ext cx="8229600" cy="4525963"/>
          </a:xfrm>
          <a:prstGeom prst="rect">
            <a:avLst/>
          </a:prstGeom>
          <a:noFill/>
          <a:ln>
            <a:noFill/>
          </a:ln>
        </p:spPr>
        <p:txBody>
          <a:bodyPr spcFirstLastPara="1" wrap="square" lIns="0" tIns="0" rIns="0" bIns="0" anchor="t" anchorCtr="0">
            <a:noAutofit/>
          </a:bodyPr>
          <a:lstStyle>
            <a:lvl1pPr marL="457200" lvl="0" indent="-406400" algn="l">
              <a:lnSpc>
                <a:spcPct val="100000"/>
              </a:lnSpc>
              <a:spcBef>
                <a:spcPts val="1200"/>
              </a:spcBef>
              <a:spcAft>
                <a:spcPts val="0"/>
              </a:spcAft>
              <a:buClr>
                <a:schemeClr val="dk1"/>
              </a:buClr>
              <a:buSzPts val="2800"/>
              <a:buFont typeface="Corbel"/>
              <a:buAutoNum type="arabicPeriod"/>
              <a:defRPr sz="2800">
                <a:latin typeface="Corbel"/>
                <a:ea typeface="Corbel"/>
                <a:cs typeface="Corbel"/>
                <a:sym typeface="Corbel"/>
              </a:defRPr>
            </a:lvl1pPr>
            <a:lvl2pPr marL="914400" lvl="1" indent="-381000" algn="l">
              <a:lnSpc>
                <a:spcPct val="100000"/>
              </a:lnSpc>
              <a:spcBef>
                <a:spcPts val="1200"/>
              </a:spcBef>
              <a:spcAft>
                <a:spcPts val="0"/>
              </a:spcAft>
              <a:buClr>
                <a:srgbClr val="FF6600"/>
              </a:buClr>
              <a:buSzPts val="2400"/>
              <a:buFont typeface="Corbel"/>
              <a:buAutoNum type="romanLcPeriod"/>
              <a:defRPr sz="2400">
                <a:latin typeface="Corbel"/>
                <a:ea typeface="Corbel"/>
                <a:cs typeface="Corbel"/>
                <a:sym typeface="Corbel"/>
              </a:defRPr>
            </a:lvl2pPr>
            <a:lvl3pPr marL="1371600" lvl="2" indent="-228600" algn="l">
              <a:lnSpc>
                <a:spcPct val="100000"/>
              </a:lnSpc>
              <a:spcBef>
                <a:spcPts val="1200"/>
              </a:spcBef>
              <a:spcAft>
                <a:spcPts val="0"/>
              </a:spcAft>
              <a:buClr>
                <a:schemeClr val="dk1"/>
              </a:buClr>
              <a:buSzPts val="2000"/>
              <a:buFont typeface="Arial"/>
              <a:buNone/>
              <a:defRPr sz="2000">
                <a:latin typeface="Corbel"/>
                <a:ea typeface="Corbel"/>
                <a:cs typeface="Corbel"/>
                <a:sym typeface="Corbel"/>
              </a:defRPr>
            </a:lvl3pPr>
            <a:lvl4pPr marL="1828800" lvl="3" indent="-228600" algn="l">
              <a:lnSpc>
                <a:spcPct val="100000"/>
              </a:lnSpc>
              <a:spcBef>
                <a:spcPts val="120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6" name="Google Shape;86;p15"/>
          <p:cNvSpPr txBox="1"/>
          <p:nvPr/>
        </p:nvSpPr>
        <p:spPr>
          <a:xfrm>
            <a:off x="434412" y="6513014"/>
            <a:ext cx="252000" cy="2520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GB" sz="900" b="0" i="0" u="none" strike="noStrike" cap="none">
                <a:solidFill>
                  <a:schemeClr val="lt1"/>
                </a:solidFill>
                <a:latin typeface="Corbel"/>
                <a:ea typeface="Corbel"/>
                <a:cs typeface="Corbel"/>
                <a:sym typeface="Corbel"/>
              </a:rPr>
              <a:t>‹#›</a:t>
            </a:fld>
            <a:endParaRPr sz="900" b="0" i="0" u="none" strike="noStrike" cap="none">
              <a:solidFill>
                <a:schemeClr val="lt1"/>
              </a:solidFill>
              <a:latin typeface="Corbel"/>
              <a:ea typeface="Corbel"/>
              <a:cs typeface="Corbel"/>
              <a:sym typeface="Corbe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over slide 1" type="title">
  <p:cSld name="TITLE">
    <p:bg>
      <p:bgPr>
        <a:solidFill>
          <a:srgbClr val="424A4F"/>
        </a:solidFill>
        <a:effectLst/>
      </p:bgPr>
    </p:bg>
    <p:spTree>
      <p:nvGrpSpPr>
        <p:cNvPr id="1" name="Shape 93"/>
        <p:cNvGrpSpPr/>
        <p:nvPr/>
      </p:nvGrpSpPr>
      <p:grpSpPr>
        <a:xfrm>
          <a:off x="0" y="0"/>
          <a:ext cx="0" cy="0"/>
          <a:chOff x="0" y="0"/>
          <a:chExt cx="0" cy="0"/>
        </a:xfrm>
      </p:grpSpPr>
      <p:sp>
        <p:nvSpPr>
          <p:cNvPr id="94" name="Google Shape;94;p17"/>
          <p:cNvSpPr/>
          <p:nvPr/>
        </p:nvSpPr>
        <p:spPr>
          <a:xfrm>
            <a:off x="0" y="4466534"/>
            <a:ext cx="9144000" cy="11988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95" name="Google Shape;95;p17"/>
          <p:cNvSpPr txBox="1">
            <a:spLocks noGrp="1"/>
          </p:cNvSpPr>
          <p:nvPr>
            <p:ph type="ctrTitle"/>
          </p:nvPr>
        </p:nvSpPr>
        <p:spPr>
          <a:xfrm>
            <a:off x="470453" y="1986858"/>
            <a:ext cx="6663600" cy="15030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chemeClr val="accent1"/>
              </a:buClr>
              <a:buSzPts val="4500"/>
              <a:buFont typeface="Corbel"/>
              <a:buNone/>
              <a:defRPr sz="4500">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6" name="Google Shape;96;p17"/>
          <p:cNvSpPr txBox="1">
            <a:spLocks noGrp="1"/>
          </p:cNvSpPr>
          <p:nvPr>
            <p:ph type="subTitle" idx="1"/>
          </p:nvPr>
        </p:nvSpPr>
        <p:spPr>
          <a:xfrm>
            <a:off x="470453" y="4721654"/>
            <a:ext cx="5487600" cy="778500"/>
          </a:xfrm>
          <a:prstGeom prst="rect">
            <a:avLst/>
          </a:prstGeom>
          <a:noFill/>
          <a:ln>
            <a:noFill/>
          </a:ln>
        </p:spPr>
        <p:txBody>
          <a:bodyPr spcFirstLastPara="1" wrap="square" lIns="0" tIns="0" rIns="0" bIns="0" anchor="t" anchorCtr="0">
            <a:noAutofit/>
          </a:bodyPr>
          <a:lstStyle>
            <a:lvl1pPr lvl="0" algn="l" rtl="0">
              <a:lnSpc>
                <a:spcPct val="100000"/>
              </a:lnSpc>
              <a:spcBef>
                <a:spcPts val="1200"/>
              </a:spcBef>
              <a:spcAft>
                <a:spcPts val="0"/>
              </a:spcAft>
              <a:buClr>
                <a:schemeClr val="lt1"/>
              </a:buClr>
              <a:buSzPts val="1800"/>
              <a:buNone/>
              <a:defRPr>
                <a:solidFill>
                  <a:schemeClr val="lt1"/>
                </a:solidFill>
              </a:defRPr>
            </a:lvl1pPr>
            <a:lvl2pPr lvl="1" algn="ctr" rtl="0">
              <a:spcBef>
                <a:spcPts val="1200"/>
              </a:spcBef>
              <a:spcAft>
                <a:spcPts val="0"/>
              </a:spcAft>
              <a:buClr>
                <a:srgbClr val="888888"/>
              </a:buClr>
              <a:buSzPts val="1400"/>
              <a:buNone/>
              <a:defRPr>
                <a:solidFill>
                  <a:srgbClr val="888888"/>
                </a:solidFill>
              </a:defRPr>
            </a:lvl2pPr>
            <a:lvl3pPr lvl="2" algn="ctr" rtl="0">
              <a:spcBef>
                <a:spcPts val="1200"/>
              </a:spcBef>
              <a:spcAft>
                <a:spcPts val="0"/>
              </a:spcAft>
              <a:buClr>
                <a:srgbClr val="888888"/>
              </a:buClr>
              <a:buSzPts val="1200"/>
              <a:buNone/>
              <a:defRPr>
                <a:solidFill>
                  <a:srgbClr val="888888"/>
                </a:solidFill>
              </a:defRPr>
            </a:lvl3pPr>
            <a:lvl4pPr lvl="3" algn="ctr" rtl="0">
              <a:spcBef>
                <a:spcPts val="1200"/>
              </a:spcBef>
              <a:spcAft>
                <a:spcPts val="0"/>
              </a:spcAft>
              <a:buClr>
                <a:srgbClr val="888888"/>
              </a:buClr>
              <a:buSzPts val="1200"/>
              <a:buNone/>
              <a:defRPr>
                <a:solidFill>
                  <a:srgbClr val="888888"/>
                </a:solidFill>
              </a:defRPr>
            </a:lvl4pPr>
            <a:lvl5pPr lvl="4" algn="ctr" rtl="0">
              <a:spcBef>
                <a:spcPts val="1200"/>
              </a:spcBef>
              <a:spcAft>
                <a:spcPts val="0"/>
              </a:spcAft>
              <a:buClr>
                <a:srgbClr val="888888"/>
              </a:buClr>
              <a:buSzPts val="12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pic>
        <p:nvPicPr>
          <p:cNvPr id="97" name="Google Shape;97;p17" descr="RHUL_Master_logo_RGB.png"/>
          <p:cNvPicPr preferRelativeResize="0"/>
          <p:nvPr/>
        </p:nvPicPr>
        <p:blipFill rotWithShape="1">
          <a:blip r:embed="rId2">
            <a:alphaModFix/>
          </a:blip>
          <a:srcRect/>
          <a:stretch/>
        </p:blipFill>
        <p:spPr>
          <a:xfrm>
            <a:off x="6757385" y="4467172"/>
            <a:ext cx="2386616" cy="1197524"/>
          </a:xfrm>
          <a:prstGeom prst="rect">
            <a:avLst/>
          </a:prstGeom>
          <a:noFill/>
          <a:ln>
            <a:noFill/>
          </a:ln>
        </p:spPr>
      </p:pic>
      <p:pic>
        <p:nvPicPr>
          <p:cNvPr id="98" name="Google Shape;98;p17" descr="Music_Hall_Diagonal_6_long_lines_white-optimized1.png"/>
          <p:cNvPicPr preferRelativeResize="0"/>
          <p:nvPr/>
        </p:nvPicPr>
        <p:blipFill rotWithShape="1">
          <a:blip r:embed="rId3">
            <a:alphaModFix amt="40000"/>
          </a:blip>
          <a:srcRect b="51131"/>
          <a:stretch/>
        </p:blipFill>
        <p:spPr>
          <a:xfrm>
            <a:off x="1" y="4158702"/>
            <a:ext cx="9144000" cy="307832"/>
          </a:xfrm>
          <a:prstGeom prst="rect">
            <a:avLst/>
          </a:prstGeom>
          <a:noFill/>
          <a:ln>
            <a:noFill/>
          </a:ln>
        </p:spPr>
      </p:pic>
      <p:pic>
        <p:nvPicPr>
          <p:cNvPr id="99" name="Google Shape;99;p17" descr="Music_Hall_Diagonal_6_long_lines_white-optimized1.png"/>
          <p:cNvPicPr preferRelativeResize="0"/>
          <p:nvPr/>
        </p:nvPicPr>
        <p:blipFill rotWithShape="1">
          <a:blip r:embed="rId3">
            <a:alphaModFix amt="40000"/>
          </a:blip>
          <a:srcRect b="51131"/>
          <a:stretch/>
        </p:blipFill>
        <p:spPr>
          <a:xfrm>
            <a:off x="1" y="5670454"/>
            <a:ext cx="9144000" cy="30783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457200" y="381380"/>
            <a:ext cx="6546000" cy="922200"/>
          </a:xfrm>
          <a:prstGeom prst="rect">
            <a:avLst/>
          </a:prstGeom>
          <a:noFill/>
          <a:ln>
            <a:noFill/>
          </a:ln>
        </p:spPr>
        <p:txBody>
          <a:bodyPr spcFirstLastPara="1" wrap="square" lIns="0" tIns="0" rIns="0" bIns="0" anchor="ctr" anchorCtr="0">
            <a:normAutofit/>
          </a:bodyPr>
          <a:lstStyle>
            <a:lvl1pPr lvl="0" algn="l" rtl="0">
              <a:spcBef>
                <a:spcPts val="0"/>
              </a:spcBef>
              <a:spcAft>
                <a:spcPts val="0"/>
              </a:spcAft>
              <a:buClr>
                <a:srgbClr val="FFFFFF"/>
              </a:buClr>
              <a:buSzPts val="2800"/>
              <a:buFont typeface="Corbel"/>
              <a:buNone/>
              <a:defRPr sz="2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2" name="Google Shape;102;p18"/>
          <p:cNvSpPr txBox="1">
            <a:spLocks noGrp="1"/>
          </p:cNvSpPr>
          <p:nvPr>
            <p:ph type="sldNum" idx="12"/>
          </p:nvPr>
        </p:nvSpPr>
        <p:spPr>
          <a:xfrm>
            <a:off x="434411" y="6513014"/>
            <a:ext cx="252000" cy="252000"/>
          </a:xfrm>
          <a:prstGeom prst="rect">
            <a:avLst/>
          </a:prstGeom>
          <a:solidFill>
            <a:schemeClr val="accent1"/>
          </a:solidFill>
          <a:ln>
            <a:noFill/>
          </a:ln>
        </p:spPr>
        <p:txBody>
          <a:bodyPr spcFirstLastPara="1" wrap="square" lIns="0" tIns="0" rIns="0" bIns="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03" name="Google Shape;103;p18"/>
          <p:cNvSpPr txBox="1">
            <a:spLocks noGrp="1"/>
          </p:cNvSpPr>
          <p:nvPr>
            <p:ph type="body" idx="1"/>
          </p:nvPr>
        </p:nvSpPr>
        <p:spPr>
          <a:xfrm>
            <a:off x="434412" y="1771375"/>
            <a:ext cx="8252400" cy="4364100"/>
          </a:xfrm>
          <a:prstGeom prst="rect">
            <a:avLst/>
          </a:prstGeom>
          <a:noFill/>
          <a:ln>
            <a:noFill/>
          </a:ln>
        </p:spPr>
        <p:txBody>
          <a:bodyPr spcFirstLastPara="1" wrap="square" lIns="0" tIns="0" rIns="0" bIns="0" anchor="t" anchorCtr="0">
            <a:noAutofit/>
          </a:bodyPr>
          <a:lstStyle>
            <a:lvl1pPr marL="457200" lvl="0" indent="-396240" algn="l" rtl="0">
              <a:lnSpc>
                <a:spcPct val="100000"/>
              </a:lnSpc>
              <a:spcBef>
                <a:spcPts val="1200"/>
              </a:spcBef>
              <a:spcAft>
                <a:spcPts val="0"/>
              </a:spcAft>
              <a:buClr>
                <a:schemeClr val="dk1"/>
              </a:buClr>
              <a:buSzPts val="2640"/>
              <a:buFont typeface="Noto Sans Symbols"/>
              <a:buChar char="▪"/>
              <a:defRPr sz="2200"/>
            </a:lvl1pPr>
            <a:lvl2pPr marL="914400" lvl="1" indent="-381000" algn="l" rtl="0">
              <a:spcBef>
                <a:spcPts val="1200"/>
              </a:spcBef>
              <a:spcAft>
                <a:spcPts val="0"/>
              </a:spcAft>
              <a:buClr>
                <a:schemeClr val="dk1"/>
              </a:buClr>
              <a:buSzPts val="2400"/>
              <a:buFont typeface="Corbel"/>
              <a:buAutoNum type="arabicPeriod"/>
              <a:defRPr sz="2000"/>
            </a:lvl2pPr>
            <a:lvl3pPr marL="1371600" lvl="2" indent="-320039" algn="l" rtl="0">
              <a:spcBef>
                <a:spcPts val="1200"/>
              </a:spcBef>
              <a:spcAft>
                <a:spcPts val="0"/>
              </a:spcAft>
              <a:buClr>
                <a:schemeClr val="dk1"/>
              </a:buClr>
              <a:buSzPts val="1440"/>
              <a:buFont typeface="Noto Sans Symbols"/>
              <a:buChar char="▪"/>
              <a:defRPr/>
            </a:lvl3pPr>
            <a:lvl4pPr marL="1828800" lvl="3" indent="-320039" algn="l" rtl="0">
              <a:spcBef>
                <a:spcPts val="1200"/>
              </a:spcBef>
              <a:spcAft>
                <a:spcPts val="0"/>
              </a:spcAft>
              <a:buClr>
                <a:schemeClr val="dk1"/>
              </a:buClr>
              <a:buSzPts val="1440"/>
              <a:buFont typeface="Noto Sans Symbols"/>
              <a:buChar char="▪"/>
              <a:defRPr/>
            </a:lvl4pPr>
            <a:lvl5pPr marL="2286000" lvl="4" indent="-320039" algn="l" rtl="0">
              <a:spcBef>
                <a:spcPts val="1200"/>
              </a:spcBef>
              <a:spcAft>
                <a:spcPts val="0"/>
              </a:spcAft>
              <a:buClr>
                <a:schemeClr val="dk1"/>
              </a:buClr>
              <a:buSzPts val="1440"/>
              <a:buFont typeface="Noto Sans Symbols"/>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ver slide 3">
  <p:cSld name="Cover slide 3">
    <p:bg>
      <p:bgPr>
        <a:solidFill>
          <a:srgbClr val="FFFFFE"/>
        </a:solidFill>
        <a:effectLst/>
      </p:bgPr>
    </p:bg>
    <p:spTree>
      <p:nvGrpSpPr>
        <p:cNvPr id="1" name="Shape 104"/>
        <p:cNvGrpSpPr/>
        <p:nvPr/>
      </p:nvGrpSpPr>
      <p:grpSpPr>
        <a:xfrm>
          <a:off x="0" y="0"/>
          <a:ext cx="0" cy="0"/>
          <a:chOff x="0" y="0"/>
          <a:chExt cx="0" cy="0"/>
        </a:xfrm>
      </p:grpSpPr>
      <p:sp>
        <p:nvSpPr>
          <p:cNvPr id="105" name="Google Shape;105;p19"/>
          <p:cNvSpPr/>
          <p:nvPr/>
        </p:nvSpPr>
        <p:spPr>
          <a:xfrm>
            <a:off x="0" y="-1"/>
            <a:ext cx="9144000" cy="6858000"/>
          </a:xfrm>
          <a:prstGeom prst="rect">
            <a:avLst/>
          </a:prstGeom>
          <a:solidFill>
            <a:srgbClr val="171D23">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106" name="Google Shape;106;p19"/>
          <p:cNvSpPr>
            <a:spLocks noGrp="1"/>
          </p:cNvSpPr>
          <p:nvPr>
            <p:ph type="pic" idx="2"/>
          </p:nvPr>
        </p:nvSpPr>
        <p:spPr>
          <a:xfrm>
            <a:off x="-794" y="0"/>
            <a:ext cx="9145500" cy="4727100"/>
          </a:xfrm>
          <a:prstGeom prst="rect">
            <a:avLst/>
          </a:prstGeom>
          <a:noFill/>
          <a:ln>
            <a:noFill/>
          </a:ln>
        </p:spPr>
      </p:sp>
      <p:sp>
        <p:nvSpPr>
          <p:cNvPr id="107" name="Google Shape;107;p19"/>
          <p:cNvSpPr/>
          <p:nvPr/>
        </p:nvSpPr>
        <p:spPr>
          <a:xfrm>
            <a:off x="0" y="4470387"/>
            <a:ext cx="9144000" cy="11988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pic>
        <p:nvPicPr>
          <p:cNvPr id="108" name="Google Shape;108;p19" descr="RHUL_Master_logo_RGB.png"/>
          <p:cNvPicPr preferRelativeResize="0"/>
          <p:nvPr/>
        </p:nvPicPr>
        <p:blipFill rotWithShape="1">
          <a:blip r:embed="rId2">
            <a:alphaModFix/>
          </a:blip>
          <a:srcRect/>
          <a:stretch/>
        </p:blipFill>
        <p:spPr>
          <a:xfrm>
            <a:off x="6755633" y="4470387"/>
            <a:ext cx="2389161" cy="1198801"/>
          </a:xfrm>
          <a:prstGeom prst="rect">
            <a:avLst/>
          </a:prstGeom>
          <a:noFill/>
          <a:ln>
            <a:noFill/>
          </a:ln>
        </p:spPr>
      </p:pic>
      <p:pic>
        <p:nvPicPr>
          <p:cNvPr id="109" name="Google Shape;109;p19" descr="Music_Hall_Diagonal_6_long_lines-40%-optimized1.png"/>
          <p:cNvPicPr preferRelativeResize="0"/>
          <p:nvPr/>
        </p:nvPicPr>
        <p:blipFill rotWithShape="1">
          <a:blip r:embed="rId3">
            <a:alphaModFix/>
          </a:blip>
          <a:srcRect b="48546"/>
          <a:stretch/>
        </p:blipFill>
        <p:spPr>
          <a:xfrm>
            <a:off x="794" y="4152163"/>
            <a:ext cx="9144000" cy="324115"/>
          </a:xfrm>
          <a:prstGeom prst="rect">
            <a:avLst/>
          </a:prstGeom>
          <a:noFill/>
          <a:ln>
            <a:noFill/>
          </a:ln>
        </p:spPr>
      </p:pic>
      <p:pic>
        <p:nvPicPr>
          <p:cNvPr id="110" name="Google Shape;110;p19" descr="Music_Hall_Diagonal_6_long_lines-40%-optimized1.png"/>
          <p:cNvPicPr preferRelativeResize="0"/>
          <p:nvPr/>
        </p:nvPicPr>
        <p:blipFill rotWithShape="1">
          <a:blip r:embed="rId3">
            <a:alphaModFix/>
          </a:blip>
          <a:srcRect b="48546"/>
          <a:stretch/>
        </p:blipFill>
        <p:spPr>
          <a:xfrm>
            <a:off x="794" y="5658796"/>
            <a:ext cx="9144000" cy="324115"/>
          </a:xfrm>
          <a:prstGeom prst="rect">
            <a:avLst/>
          </a:prstGeom>
          <a:noFill/>
          <a:ln>
            <a:noFill/>
          </a:ln>
        </p:spPr>
      </p:pic>
      <p:sp>
        <p:nvSpPr>
          <p:cNvPr id="111" name="Google Shape;111;p19"/>
          <p:cNvSpPr txBox="1">
            <a:spLocks noGrp="1"/>
          </p:cNvSpPr>
          <p:nvPr>
            <p:ph type="subTitle" idx="1"/>
          </p:nvPr>
        </p:nvSpPr>
        <p:spPr>
          <a:xfrm>
            <a:off x="470453" y="4721654"/>
            <a:ext cx="5487600" cy="778500"/>
          </a:xfrm>
          <a:prstGeom prst="rect">
            <a:avLst/>
          </a:prstGeom>
          <a:noFill/>
          <a:ln>
            <a:noFill/>
          </a:ln>
        </p:spPr>
        <p:txBody>
          <a:bodyPr spcFirstLastPara="1" wrap="square" lIns="0" tIns="0" rIns="0" bIns="0" anchor="t" anchorCtr="0">
            <a:noAutofit/>
          </a:bodyPr>
          <a:lstStyle>
            <a:lvl1pPr lvl="0" algn="l" rtl="0">
              <a:lnSpc>
                <a:spcPct val="100000"/>
              </a:lnSpc>
              <a:spcBef>
                <a:spcPts val="1200"/>
              </a:spcBef>
              <a:spcAft>
                <a:spcPts val="0"/>
              </a:spcAft>
              <a:buClr>
                <a:schemeClr val="lt1"/>
              </a:buClr>
              <a:buSzPts val="1800"/>
              <a:buNone/>
              <a:defRPr>
                <a:solidFill>
                  <a:schemeClr val="lt1"/>
                </a:solidFill>
              </a:defRPr>
            </a:lvl1pPr>
            <a:lvl2pPr lvl="1" algn="ctr" rtl="0">
              <a:spcBef>
                <a:spcPts val="1200"/>
              </a:spcBef>
              <a:spcAft>
                <a:spcPts val="0"/>
              </a:spcAft>
              <a:buClr>
                <a:srgbClr val="888888"/>
              </a:buClr>
              <a:buSzPts val="1400"/>
              <a:buNone/>
              <a:defRPr>
                <a:solidFill>
                  <a:srgbClr val="888888"/>
                </a:solidFill>
              </a:defRPr>
            </a:lvl2pPr>
            <a:lvl3pPr lvl="2" algn="ctr" rtl="0">
              <a:spcBef>
                <a:spcPts val="1200"/>
              </a:spcBef>
              <a:spcAft>
                <a:spcPts val="0"/>
              </a:spcAft>
              <a:buClr>
                <a:srgbClr val="888888"/>
              </a:buClr>
              <a:buSzPts val="1200"/>
              <a:buNone/>
              <a:defRPr>
                <a:solidFill>
                  <a:srgbClr val="888888"/>
                </a:solidFill>
              </a:defRPr>
            </a:lvl3pPr>
            <a:lvl4pPr lvl="3" algn="ctr" rtl="0">
              <a:spcBef>
                <a:spcPts val="1200"/>
              </a:spcBef>
              <a:spcAft>
                <a:spcPts val="0"/>
              </a:spcAft>
              <a:buClr>
                <a:srgbClr val="888888"/>
              </a:buClr>
              <a:buSzPts val="1200"/>
              <a:buNone/>
              <a:defRPr>
                <a:solidFill>
                  <a:srgbClr val="888888"/>
                </a:solidFill>
              </a:defRPr>
            </a:lvl4pPr>
            <a:lvl5pPr lvl="4" algn="ctr" rtl="0">
              <a:spcBef>
                <a:spcPts val="1200"/>
              </a:spcBef>
              <a:spcAft>
                <a:spcPts val="0"/>
              </a:spcAft>
              <a:buClr>
                <a:srgbClr val="888888"/>
              </a:buClr>
              <a:buSzPts val="12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divider 1">
  <p:cSld name="Section divider 1">
    <p:bg>
      <p:bgPr>
        <a:solidFill>
          <a:srgbClr val="424A4F"/>
        </a:solidFill>
        <a:effectLst/>
      </p:bgPr>
    </p:bg>
    <p:spTree>
      <p:nvGrpSpPr>
        <p:cNvPr id="1" name="Shape 112"/>
        <p:cNvGrpSpPr/>
        <p:nvPr/>
      </p:nvGrpSpPr>
      <p:grpSpPr>
        <a:xfrm>
          <a:off x="0" y="0"/>
          <a:ext cx="0" cy="0"/>
          <a:chOff x="0" y="0"/>
          <a:chExt cx="0" cy="0"/>
        </a:xfrm>
      </p:grpSpPr>
      <p:sp>
        <p:nvSpPr>
          <p:cNvPr id="113" name="Google Shape;113;p20"/>
          <p:cNvSpPr/>
          <p:nvPr/>
        </p:nvSpPr>
        <p:spPr>
          <a:xfrm>
            <a:off x="-8141" y="4466534"/>
            <a:ext cx="9144000" cy="11988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114" name="Google Shape;114;p20"/>
          <p:cNvSpPr txBox="1">
            <a:spLocks noGrp="1"/>
          </p:cNvSpPr>
          <p:nvPr>
            <p:ph type="title"/>
          </p:nvPr>
        </p:nvSpPr>
        <p:spPr>
          <a:xfrm>
            <a:off x="436978" y="4748823"/>
            <a:ext cx="6197700" cy="916500"/>
          </a:xfrm>
          <a:prstGeom prst="rect">
            <a:avLst/>
          </a:prstGeom>
          <a:noFill/>
          <a:ln>
            <a:noFill/>
          </a:ln>
        </p:spPr>
        <p:txBody>
          <a:bodyPr spcFirstLastPara="1" wrap="square" lIns="0" tIns="0" rIns="0" bIns="0" anchor="t" anchorCtr="0">
            <a:normAutofit/>
          </a:bodyPr>
          <a:lstStyle>
            <a:lvl1pPr lvl="0" algn="l" rtl="0">
              <a:spcBef>
                <a:spcPts val="0"/>
              </a:spcBef>
              <a:spcAft>
                <a:spcPts val="0"/>
              </a:spcAft>
              <a:buClr>
                <a:srgbClr val="FFFFFF"/>
              </a:buClr>
              <a:buSzPts val="3600"/>
              <a:buFont typeface="Corbel"/>
              <a:buNone/>
              <a:defRPr sz="3600" b="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15" name="Google Shape;115;p20"/>
          <p:cNvPicPr preferRelativeResize="0"/>
          <p:nvPr/>
        </p:nvPicPr>
        <p:blipFill rotWithShape="1">
          <a:blip r:embed="rId2">
            <a:alphaModFix/>
          </a:blip>
          <a:srcRect/>
          <a:stretch/>
        </p:blipFill>
        <p:spPr>
          <a:xfrm>
            <a:off x="6743860" y="4466534"/>
            <a:ext cx="2400139" cy="11988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divider 3">
  <p:cSld name="Section divider 3">
    <p:bg>
      <p:bgPr>
        <a:solidFill>
          <a:srgbClr val="FFFFFE"/>
        </a:solidFill>
        <a:effectLst/>
      </p:bgPr>
    </p:bg>
    <p:spTree>
      <p:nvGrpSpPr>
        <p:cNvPr id="1" name="Shape 116"/>
        <p:cNvGrpSpPr/>
        <p:nvPr/>
      </p:nvGrpSpPr>
      <p:grpSpPr>
        <a:xfrm>
          <a:off x="0" y="0"/>
          <a:ext cx="0" cy="0"/>
          <a:chOff x="0" y="0"/>
          <a:chExt cx="0" cy="0"/>
        </a:xfrm>
      </p:grpSpPr>
      <p:sp>
        <p:nvSpPr>
          <p:cNvPr id="117" name="Google Shape;117;p21"/>
          <p:cNvSpPr/>
          <p:nvPr/>
        </p:nvSpPr>
        <p:spPr>
          <a:xfrm>
            <a:off x="0" y="-1"/>
            <a:ext cx="9144000" cy="6858000"/>
          </a:xfrm>
          <a:prstGeom prst="rect">
            <a:avLst/>
          </a:prstGeom>
          <a:solidFill>
            <a:srgbClr val="171D23">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118" name="Google Shape;118;p21"/>
          <p:cNvSpPr/>
          <p:nvPr/>
        </p:nvSpPr>
        <p:spPr>
          <a:xfrm>
            <a:off x="0" y="4466533"/>
            <a:ext cx="9144000" cy="11988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119" name="Google Shape;119;p21"/>
          <p:cNvSpPr txBox="1">
            <a:spLocks noGrp="1"/>
          </p:cNvSpPr>
          <p:nvPr>
            <p:ph type="title"/>
          </p:nvPr>
        </p:nvSpPr>
        <p:spPr>
          <a:xfrm>
            <a:off x="436978" y="4748823"/>
            <a:ext cx="6108000" cy="916500"/>
          </a:xfrm>
          <a:prstGeom prst="rect">
            <a:avLst/>
          </a:prstGeom>
          <a:noFill/>
          <a:ln>
            <a:noFill/>
          </a:ln>
        </p:spPr>
        <p:txBody>
          <a:bodyPr spcFirstLastPara="1" wrap="square" lIns="0" tIns="0" rIns="0" bIns="0" anchor="t" anchorCtr="0">
            <a:normAutofit/>
          </a:bodyPr>
          <a:lstStyle>
            <a:lvl1pPr lvl="0" algn="l" rtl="0">
              <a:spcBef>
                <a:spcPts val="0"/>
              </a:spcBef>
              <a:spcAft>
                <a:spcPts val="0"/>
              </a:spcAft>
              <a:buClr>
                <a:srgbClr val="FFFFFF"/>
              </a:buClr>
              <a:buSzPts val="3600"/>
              <a:buFont typeface="Corbel"/>
              <a:buNone/>
              <a:defRPr sz="3600" b="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20" name="Google Shape;120;p21" descr="RHUL_Master_logo_RGB.png"/>
          <p:cNvPicPr preferRelativeResize="0"/>
          <p:nvPr/>
        </p:nvPicPr>
        <p:blipFill rotWithShape="1">
          <a:blip r:embed="rId2">
            <a:alphaModFix/>
          </a:blip>
          <a:srcRect/>
          <a:stretch/>
        </p:blipFill>
        <p:spPr>
          <a:xfrm>
            <a:off x="6753823" y="4466533"/>
            <a:ext cx="2389161" cy="11988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457200" y="381380"/>
            <a:ext cx="6546059" cy="92213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rgbClr val="FFFFFF"/>
              </a:buClr>
              <a:buSzPts val="2800"/>
              <a:buFont typeface="Corbe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434411" y="6513014"/>
            <a:ext cx="252000" cy="252000"/>
          </a:xfrm>
          <a:prstGeom prst="rect">
            <a:avLst/>
          </a:prstGeom>
          <a:solidFill>
            <a:schemeClr val="accent1"/>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9pPr>
          </a:lstStyle>
          <a:p>
            <a:pPr marL="0" lvl="0" indent="0" algn="ctr" rtl="0">
              <a:spcBef>
                <a:spcPts val="0"/>
              </a:spcBef>
              <a:spcAft>
                <a:spcPts val="0"/>
              </a:spcAft>
              <a:buNone/>
            </a:pPr>
            <a:fld id="{00000000-1234-1234-1234-123412341234}" type="slidenum">
              <a:rPr lang="en-GB"/>
              <a:t>‹#›</a:t>
            </a:fld>
            <a:endParaRPr/>
          </a:p>
        </p:txBody>
      </p:sp>
      <p:sp>
        <p:nvSpPr>
          <p:cNvPr id="26" name="Google Shape;26;p3"/>
          <p:cNvSpPr txBox="1">
            <a:spLocks noGrp="1"/>
          </p:cNvSpPr>
          <p:nvPr>
            <p:ph type="body" idx="1"/>
          </p:nvPr>
        </p:nvSpPr>
        <p:spPr>
          <a:xfrm>
            <a:off x="434412" y="1771375"/>
            <a:ext cx="8252388" cy="4363950"/>
          </a:xfrm>
          <a:prstGeom prst="rect">
            <a:avLst/>
          </a:prstGeom>
          <a:noFill/>
          <a:ln>
            <a:noFill/>
          </a:ln>
        </p:spPr>
        <p:txBody>
          <a:bodyPr spcFirstLastPara="1" wrap="square" lIns="0" tIns="0" rIns="0" bIns="0" anchor="t" anchorCtr="0">
            <a:noAutofit/>
          </a:bodyPr>
          <a:lstStyle>
            <a:lvl1pPr marL="457200" lvl="0" indent="-396240" algn="l">
              <a:lnSpc>
                <a:spcPct val="100000"/>
              </a:lnSpc>
              <a:spcBef>
                <a:spcPts val="1200"/>
              </a:spcBef>
              <a:spcAft>
                <a:spcPts val="0"/>
              </a:spcAft>
              <a:buClr>
                <a:schemeClr val="dk1"/>
              </a:buClr>
              <a:buSzPts val="2640"/>
              <a:buFont typeface="Noto Sans Symbols"/>
              <a:buChar char="▪"/>
              <a:defRPr sz="2200"/>
            </a:lvl1pPr>
            <a:lvl2pPr marL="914400" lvl="1" indent="-381000" algn="l">
              <a:lnSpc>
                <a:spcPct val="100000"/>
              </a:lnSpc>
              <a:spcBef>
                <a:spcPts val="1200"/>
              </a:spcBef>
              <a:spcAft>
                <a:spcPts val="0"/>
              </a:spcAft>
              <a:buClr>
                <a:schemeClr val="dk1"/>
              </a:buClr>
              <a:buSzPts val="2400"/>
              <a:buFont typeface="Corbel"/>
              <a:buAutoNum type="arabicPeriod"/>
              <a:defRPr sz="2000"/>
            </a:lvl2pPr>
            <a:lvl3pPr marL="1371600" lvl="2" indent="-320039" algn="l">
              <a:lnSpc>
                <a:spcPct val="100000"/>
              </a:lnSpc>
              <a:spcBef>
                <a:spcPts val="1200"/>
              </a:spcBef>
              <a:spcAft>
                <a:spcPts val="0"/>
              </a:spcAft>
              <a:buClr>
                <a:schemeClr val="dk1"/>
              </a:buClr>
              <a:buSzPts val="1440"/>
              <a:buFont typeface="Noto Sans Symbols"/>
              <a:buChar char="▪"/>
              <a:defRPr/>
            </a:lvl3pPr>
            <a:lvl4pPr marL="1828800" lvl="3" indent="-320039" algn="l">
              <a:lnSpc>
                <a:spcPct val="100000"/>
              </a:lnSpc>
              <a:spcBef>
                <a:spcPts val="1200"/>
              </a:spcBef>
              <a:spcAft>
                <a:spcPts val="0"/>
              </a:spcAft>
              <a:buClr>
                <a:schemeClr val="dk1"/>
              </a:buClr>
              <a:buSzPts val="1440"/>
              <a:buFont typeface="Noto Sans Symbols"/>
              <a:buChar char="▪"/>
              <a:defRPr/>
            </a:lvl4pPr>
            <a:lvl5pPr marL="2286000" lvl="4" indent="-320039" algn="l">
              <a:lnSpc>
                <a:spcPct val="100000"/>
              </a:lnSpc>
              <a:spcBef>
                <a:spcPts val="1200"/>
              </a:spcBef>
              <a:spcAft>
                <a:spcPts val="0"/>
              </a:spcAft>
              <a:buClr>
                <a:schemeClr val="dk1"/>
              </a:buClr>
              <a:buSzPts val="1440"/>
              <a:buFont typeface="Noto Sans Symbols"/>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page 1 bullets">
  <p:cSld name="Text page 1 bullets">
    <p:spTree>
      <p:nvGrpSpPr>
        <p:cNvPr id="1" name="Shape 121"/>
        <p:cNvGrpSpPr/>
        <p:nvPr/>
      </p:nvGrpSpPr>
      <p:grpSpPr>
        <a:xfrm>
          <a:off x="0" y="0"/>
          <a:ext cx="0" cy="0"/>
          <a:chOff x="0" y="0"/>
          <a:chExt cx="0" cy="0"/>
        </a:xfrm>
      </p:grpSpPr>
      <p:sp>
        <p:nvSpPr>
          <p:cNvPr id="122" name="Google Shape;122;p22"/>
          <p:cNvSpPr txBox="1">
            <a:spLocks noGrp="1"/>
          </p:cNvSpPr>
          <p:nvPr>
            <p:ph type="body" idx="1"/>
          </p:nvPr>
        </p:nvSpPr>
        <p:spPr>
          <a:xfrm>
            <a:off x="457200" y="1771375"/>
            <a:ext cx="3905100" cy="4363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1200"/>
              </a:spcBef>
              <a:spcAft>
                <a:spcPts val="0"/>
              </a:spcAft>
              <a:buClr>
                <a:schemeClr val="dk1"/>
              </a:buClr>
              <a:buSzPts val="1800"/>
              <a:buNone/>
              <a:defRPr/>
            </a:lvl1pPr>
            <a:lvl2pPr marL="914400" lvl="1" indent="-228600" algn="l" rtl="0">
              <a:spcBef>
                <a:spcPts val="1200"/>
              </a:spcBef>
              <a:spcAft>
                <a:spcPts val="0"/>
              </a:spcAft>
              <a:buClr>
                <a:schemeClr val="dk1"/>
              </a:buClr>
              <a:buSzPts val="1800"/>
              <a:buNone/>
              <a:defRPr/>
            </a:lvl2pPr>
            <a:lvl3pPr marL="1371600" lvl="2" indent="-228600" algn="l" rtl="0">
              <a:spcBef>
                <a:spcPts val="1200"/>
              </a:spcBef>
              <a:spcAft>
                <a:spcPts val="0"/>
              </a:spcAft>
              <a:buClr>
                <a:schemeClr val="dk1"/>
              </a:buClr>
              <a:buSzPts val="1800"/>
              <a:buNone/>
              <a:defRPr/>
            </a:lvl3pPr>
            <a:lvl4pPr marL="1828800" lvl="3" indent="-228600" algn="l" rtl="0">
              <a:spcBef>
                <a:spcPts val="1200"/>
              </a:spcBef>
              <a:spcAft>
                <a:spcPts val="0"/>
              </a:spcAft>
              <a:buClr>
                <a:schemeClr val="dk1"/>
              </a:buClr>
              <a:buSzPts val="1800"/>
              <a:buNone/>
              <a:defRPr/>
            </a:lvl4pPr>
            <a:lvl5pPr marL="2286000" lvl="4" indent="-228600" algn="l" rtl="0">
              <a:spcBef>
                <a:spcPts val="1200"/>
              </a:spcBef>
              <a:spcAft>
                <a:spcPts val="0"/>
              </a:spcAft>
              <a:buClr>
                <a:schemeClr val="dk1"/>
              </a:buClr>
              <a:buSzPts val="1800"/>
              <a:buNone/>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3" name="Google Shape;123;p22"/>
          <p:cNvSpPr txBox="1">
            <a:spLocks noGrp="1"/>
          </p:cNvSpPr>
          <p:nvPr>
            <p:ph type="sldNum" idx="12"/>
          </p:nvPr>
        </p:nvSpPr>
        <p:spPr>
          <a:xfrm>
            <a:off x="434411" y="6513014"/>
            <a:ext cx="252000" cy="252000"/>
          </a:xfrm>
          <a:prstGeom prst="rect">
            <a:avLst/>
          </a:prstGeom>
          <a:solidFill>
            <a:schemeClr val="accent1"/>
          </a:solidFill>
          <a:ln>
            <a:noFill/>
          </a:ln>
        </p:spPr>
        <p:txBody>
          <a:bodyPr spcFirstLastPara="1" wrap="square" lIns="0" tIns="0" rIns="0" bIns="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24" name="Google Shape;124;p22"/>
          <p:cNvSpPr txBox="1">
            <a:spLocks noGrp="1"/>
          </p:cNvSpPr>
          <p:nvPr>
            <p:ph type="body" idx="2"/>
          </p:nvPr>
        </p:nvSpPr>
        <p:spPr>
          <a:xfrm>
            <a:off x="4660900" y="1771375"/>
            <a:ext cx="4026000" cy="4364100"/>
          </a:xfrm>
          <a:prstGeom prst="rect">
            <a:avLst/>
          </a:prstGeom>
          <a:noFill/>
          <a:ln>
            <a:noFill/>
          </a:ln>
        </p:spPr>
        <p:txBody>
          <a:bodyPr spcFirstLastPara="1" wrap="square" lIns="0" tIns="0" rIns="0" bIns="0" anchor="t" anchorCtr="0">
            <a:noAutofit/>
          </a:bodyPr>
          <a:lstStyle>
            <a:lvl1pPr marL="457200" lvl="0" indent="-365760" algn="l" rtl="0">
              <a:lnSpc>
                <a:spcPct val="100000"/>
              </a:lnSpc>
              <a:spcBef>
                <a:spcPts val="1200"/>
              </a:spcBef>
              <a:spcAft>
                <a:spcPts val="0"/>
              </a:spcAft>
              <a:buClr>
                <a:schemeClr val="dk1"/>
              </a:buClr>
              <a:buSzPts val="2160"/>
              <a:buFont typeface="Noto Sans Symbols"/>
              <a:buChar char="▪"/>
              <a:defRPr/>
            </a:lvl1pPr>
            <a:lvl2pPr marL="914400" lvl="1" indent="-335280" algn="l" rtl="0">
              <a:spcBef>
                <a:spcPts val="1200"/>
              </a:spcBef>
              <a:spcAft>
                <a:spcPts val="0"/>
              </a:spcAft>
              <a:buClr>
                <a:schemeClr val="dk1"/>
              </a:buClr>
              <a:buSzPts val="1680"/>
              <a:buFont typeface="Noto Sans Symbols"/>
              <a:buChar char="▪"/>
              <a:defRPr/>
            </a:lvl2pPr>
            <a:lvl3pPr marL="1371600" lvl="2" indent="-320039" algn="l" rtl="0">
              <a:spcBef>
                <a:spcPts val="1200"/>
              </a:spcBef>
              <a:spcAft>
                <a:spcPts val="0"/>
              </a:spcAft>
              <a:buClr>
                <a:schemeClr val="dk1"/>
              </a:buClr>
              <a:buSzPts val="1440"/>
              <a:buFont typeface="Noto Sans Symbols"/>
              <a:buChar char="▪"/>
              <a:defRPr/>
            </a:lvl3pPr>
            <a:lvl4pPr marL="1828800" lvl="3" indent="-320039" algn="l" rtl="0">
              <a:spcBef>
                <a:spcPts val="1200"/>
              </a:spcBef>
              <a:spcAft>
                <a:spcPts val="0"/>
              </a:spcAft>
              <a:buClr>
                <a:schemeClr val="dk1"/>
              </a:buClr>
              <a:buSzPts val="1440"/>
              <a:buFont typeface="Noto Sans Symbols"/>
              <a:buChar char="▪"/>
              <a:defRPr/>
            </a:lvl4pPr>
            <a:lvl5pPr marL="2286000" lvl="4" indent="-320039" algn="l" rtl="0">
              <a:spcBef>
                <a:spcPts val="1200"/>
              </a:spcBef>
              <a:spcAft>
                <a:spcPts val="0"/>
              </a:spcAft>
              <a:buClr>
                <a:schemeClr val="dk1"/>
              </a:buClr>
              <a:buSzPts val="1440"/>
              <a:buFont typeface="Noto Sans Symbols"/>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5" name="Google Shape;125;p22"/>
          <p:cNvSpPr txBox="1">
            <a:spLocks noGrp="1"/>
          </p:cNvSpPr>
          <p:nvPr>
            <p:ph type="title"/>
          </p:nvPr>
        </p:nvSpPr>
        <p:spPr>
          <a:xfrm>
            <a:off x="457200" y="381380"/>
            <a:ext cx="6546000" cy="922200"/>
          </a:xfrm>
          <a:prstGeom prst="rect">
            <a:avLst/>
          </a:prstGeom>
          <a:noFill/>
          <a:ln>
            <a:noFill/>
          </a:ln>
        </p:spPr>
        <p:txBody>
          <a:bodyPr spcFirstLastPara="1" wrap="square" lIns="0" tIns="0" rIns="0" bIns="0" anchor="ctr" anchorCtr="0">
            <a:normAutofit/>
          </a:bodyPr>
          <a:lstStyle>
            <a:lvl1pPr lvl="0" algn="l" rtl="0">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page 2 comparison" type="twoTxTwoObj">
  <p:cSld name="TWO_OBJECTS_WITH_TEXT">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457200" y="381380"/>
            <a:ext cx="6546000" cy="922200"/>
          </a:xfrm>
          <a:prstGeom prst="rect">
            <a:avLst/>
          </a:prstGeom>
          <a:noFill/>
          <a:ln>
            <a:noFill/>
          </a:ln>
        </p:spPr>
        <p:txBody>
          <a:bodyPr spcFirstLastPara="1" wrap="square" lIns="0" tIns="0" rIns="0" bIns="0" anchor="ctr" anchorCtr="0">
            <a:normAutofit/>
          </a:bodyPr>
          <a:lstStyle>
            <a:lvl1pPr lvl="0" algn="l" rtl="0">
              <a:spcBef>
                <a:spcPts val="0"/>
              </a:spcBef>
              <a:spcAft>
                <a:spcPts val="0"/>
              </a:spcAft>
              <a:buClr>
                <a:srgbClr val="FFFFFF"/>
              </a:buClr>
              <a:buSzPts val="2800"/>
              <a:buFont typeface="Corbe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8" name="Google Shape;128;p23"/>
          <p:cNvSpPr txBox="1">
            <a:spLocks noGrp="1"/>
          </p:cNvSpPr>
          <p:nvPr>
            <p:ph type="body" idx="1"/>
          </p:nvPr>
        </p:nvSpPr>
        <p:spPr>
          <a:xfrm>
            <a:off x="457200" y="1535113"/>
            <a:ext cx="4040100" cy="6399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1200"/>
              </a:spcBef>
              <a:spcAft>
                <a:spcPts val="0"/>
              </a:spcAft>
              <a:buClr>
                <a:schemeClr val="dk1"/>
              </a:buClr>
              <a:buSzPts val="2400"/>
              <a:buNone/>
              <a:defRPr sz="2400" b="1"/>
            </a:lvl1pPr>
            <a:lvl2pPr marL="914400" lvl="1" indent="-228600" algn="l" rtl="0">
              <a:spcBef>
                <a:spcPts val="1200"/>
              </a:spcBef>
              <a:spcAft>
                <a:spcPts val="0"/>
              </a:spcAft>
              <a:buClr>
                <a:schemeClr val="dk1"/>
              </a:buClr>
              <a:buSzPts val="2000"/>
              <a:buNone/>
              <a:defRPr sz="2000" b="1"/>
            </a:lvl2pPr>
            <a:lvl3pPr marL="1371600" lvl="2" indent="-228600" algn="l" rtl="0">
              <a:spcBef>
                <a:spcPts val="1200"/>
              </a:spcBef>
              <a:spcAft>
                <a:spcPts val="0"/>
              </a:spcAft>
              <a:buClr>
                <a:schemeClr val="dk1"/>
              </a:buClr>
              <a:buSzPts val="1800"/>
              <a:buNone/>
              <a:defRPr sz="1800" b="1"/>
            </a:lvl3pPr>
            <a:lvl4pPr marL="1828800" lvl="3" indent="-228600" algn="l" rtl="0">
              <a:spcBef>
                <a:spcPts val="1200"/>
              </a:spcBef>
              <a:spcAft>
                <a:spcPts val="0"/>
              </a:spcAft>
              <a:buClr>
                <a:schemeClr val="dk1"/>
              </a:buClr>
              <a:buSzPts val="1600"/>
              <a:buNone/>
              <a:defRPr sz="1600" b="1"/>
            </a:lvl4pPr>
            <a:lvl5pPr marL="2286000" lvl="4" indent="-228600" algn="l" rtl="0">
              <a:spcBef>
                <a:spcPts val="120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29" name="Google Shape;129;p23"/>
          <p:cNvSpPr txBox="1">
            <a:spLocks noGrp="1"/>
          </p:cNvSpPr>
          <p:nvPr>
            <p:ph type="body" idx="2"/>
          </p:nvPr>
        </p:nvSpPr>
        <p:spPr>
          <a:xfrm>
            <a:off x="457200" y="2174875"/>
            <a:ext cx="4040100" cy="3951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1200"/>
              </a:spcBef>
              <a:spcAft>
                <a:spcPts val="0"/>
              </a:spcAft>
              <a:buClr>
                <a:schemeClr val="dk1"/>
              </a:buClr>
              <a:buSzPts val="2400"/>
              <a:buNone/>
              <a:defRPr sz="2400"/>
            </a:lvl1pPr>
            <a:lvl2pPr marL="914400" lvl="1" indent="-228600" algn="l" rtl="0">
              <a:spcBef>
                <a:spcPts val="1200"/>
              </a:spcBef>
              <a:spcAft>
                <a:spcPts val="0"/>
              </a:spcAft>
              <a:buClr>
                <a:schemeClr val="dk1"/>
              </a:buClr>
              <a:buSzPts val="2000"/>
              <a:buNone/>
              <a:defRPr sz="2000"/>
            </a:lvl2pPr>
            <a:lvl3pPr marL="1371600" lvl="2" indent="-228600" algn="l" rtl="0">
              <a:spcBef>
                <a:spcPts val="1200"/>
              </a:spcBef>
              <a:spcAft>
                <a:spcPts val="0"/>
              </a:spcAft>
              <a:buClr>
                <a:schemeClr val="dk1"/>
              </a:buClr>
              <a:buSzPts val="1800"/>
              <a:buNone/>
              <a:defRPr sz="1800"/>
            </a:lvl3pPr>
            <a:lvl4pPr marL="1828800" lvl="3" indent="-228600" algn="l" rtl="0">
              <a:spcBef>
                <a:spcPts val="1200"/>
              </a:spcBef>
              <a:spcAft>
                <a:spcPts val="0"/>
              </a:spcAft>
              <a:buClr>
                <a:schemeClr val="dk1"/>
              </a:buClr>
              <a:buSzPts val="1600"/>
              <a:buNone/>
              <a:defRPr sz="1600"/>
            </a:lvl4pPr>
            <a:lvl5pPr marL="2286000" lvl="4" indent="-228600" algn="l" rtl="0">
              <a:spcBef>
                <a:spcPts val="1200"/>
              </a:spcBef>
              <a:spcAft>
                <a:spcPts val="0"/>
              </a:spcAft>
              <a:buClr>
                <a:schemeClr val="dk1"/>
              </a:buClr>
              <a:buSzPts val="1600"/>
              <a:buNone/>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30" name="Google Shape;130;p23"/>
          <p:cNvSpPr txBox="1">
            <a:spLocks noGrp="1"/>
          </p:cNvSpPr>
          <p:nvPr>
            <p:ph type="body" idx="3"/>
          </p:nvPr>
        </p:nvSpPr>
        <p:spPr>
          <a:xfrm>
            <a:off x="4645025" y="1535113"/>
            <a:ext cx="4041900" cy="6399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1200"/>
              </a:spcBef>
              <a:spcAft>
                <a:spcPts val="0"/>
              </a:spcAft>
              <a:buClr>
                <a:schemeClr val="dk1"/>
              </a:buClr>
              <a:buSzPts val="2400"/>
              <a:buNone/>
              <a:defRPr sz="2400" b="1"/>
            </a:lvl1pPr>
            <a:lvl2pPr marL="914400" lvl="1" indent="-228600" algn="l" rtl="0">
              <a:spcBef>
                <a:spcPts val="1200"/>
              </a:spcBef>
              <a:spcAft>
                <a:spcPts val="0"/>
              </a:spcAft>
              <a:buClr>
                <a:schemeClr val="dk1"/>
              </a:buClr>
              <a:buSzPts val="2000"/>
              <a:buNone/>
              <a:defRPr sz="2000" b="1"/>
            </a:lvl2pPr>
            <a:lvl3pPr marL="1371600" lvl="2" indent="-228600" algn="l" rtl="0">
              <a:spcBef>
                <a:spcPts val="1200"/>
              </a:spcBef>
              <a:spcAft>
                <a:spcPts val="0"/>
              </a:spcAft>
              <a:buClr>
                <a:schemeClr val="dk1"/>
              </a:buClr>
              <a:buSzPts val="1800"/>
              <a:buNone/>
              <a:defRPr sz="1800" b="1"/>
            </a:lvl3pPr>
            <a:lvl4pPr marL="1828800" lvl="3" indent="-228600" algn="l" rtl="0">
              <a:spcBef>
                <a:spcPts val="1200"/>
              </a:spcBef>
              <a:spcAft>
                <a:spcPts val="0"/>
              </a:spcAft>
              <a:buClr>
                <a:schemeClr val="dk1"/>
              </a:buClr>
              <a:buSzPts val="1600"/>
              <a:buNone/>
              <a:defRPr sz="1600" b="1"/>
            </a:lvl4pPr>
            <a:lvl5pPr marL="2286000" lvl="4" indent="-228600" algn="l" rtl="0">
              <a:spcBef>
                <a:spcPts val="120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31" name="Google Shape;131;p23"/>
          <p:cNvSpPr txBox="1">
            <a:spLocks noGrp="1"/>
          </p:cNvSpPr>
          <p:nvPr>
            <p:ph type="body" idx="4"/>
          </p:nvPr>
        </p:nvSpPr>
        <p:spPr>
          <a:xfrm>
            <a:off x="4645025" y="2174875"/>
            <a:ext cx="4041900" cy="3951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1200"/>
              </a:spcBef>
              <a:spcAft>
                <a:spcPts val="0"/>
              </a:spcAft>
              <a:buClr>
                <a:schemeClr val="dk1"/>
              </a:buClr>
              <a:buSzPts val="2400"/>
              <a:buNone/>
              <a:defRPr sz="2400"/>
            </a:lvl1pPr>
            <a:lvl2pPr marL="914400" lvl="1" indent="-228600" algn="l" rtl="0">
              <a:spcBef>
                <a:spcPts val="1200"/>
              </a:spcBef>
              <a:spcAft>
                <a:spcPts val="0"/>
              </a:spcAft>
              <a:buClr>
                <a:schemeClr val="dk1"/>
              </a:buClr>
              <a:buSzPts val="2000"/>
              <a:buNone/>
              <a:defRPr sz="2000"/>
            </a:lvl2pPr>
            <a:lvl3pPr marL="1371600" lvl="2" indent="-228600" algn="l" rtl="0">
              <a:spcBef>
                <a:spcPts val="1200"/>
              </a:spcBef>
              <a:spcAft>
                <a:spcPts val="0"/>
              </a:spcAft>
              <a:buClr>
                <a:schemeClr val="dk1"/>
              </a:buClr>
              <a:buSzPts val="1800"/>
              <a:buNone/>
              <a:defRPr sz="1800"/>
            </a:lvl3pPr>
            <a:lvl4pPr marL="1828800" lvl="3" indent="-228600" algn="l" rtl="0">
              <a:spcBef>
                <a:spcPts val="1200"/>
              </a:spcBef>
              <a:spcAft>
                <a:spcPts val="0"/>
              </a:spcAft>
              <a:buClr>
                <a:schemeClr val="dk1"/>
              </a:buClr>
              <a:buSzPts val="1600"/>
              <a:buNone/>
              <a:defRPr sz="1600"/>
            </a:lvl4pPr>
            <a:lvl5pPr marL="2286000" lvl="4" indent="-228600" algn="l" rtl="0">
              <a:spcBef>
                <a:spcPts val="1200"/>
              </a:spcBef>
              <a:spcAft>
                <a:spcPts val="0"/>
              </a:spcAft>
              <a:buClr>
                <a:schemeClr val="dk1"/>
              </a:buClr>
              <a:buSzPts val="1600"/>
              <a:buNone/>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32" name="Google Shape;132;p23"/>
          <p:cNvSpPr txBox="1">
            <a:spLocks noGrp="1"/>
          </p:cNvSpPr>
          <p:nvPr>
            <p:ph type="sldNum" idx="12"/>
          </p:nvPr>
        </p:nvSpPr>
        <p:spPr>
          <a:xfrm>
            <a:off x="434411" y="6513014"/>
            <a:ext cx="252000" cy="252000"/>
          </a:xfrm>
          <a:prstGeom prst="rect">
            <a:avLst/>
          </a:prstGeom>
          <a:solidFill>
            <a:schemeClr val="accent1"/>
          </a:solidFill>
          <a:ln>
            <a:noFill/>
          </a:ln>
        </p:spPr>
        <p:txBody>
          <a:bodyPr spcFirstLastPara="1" wrap="square" lIns="0" tIns="0" rIns="0" bIns="0" anchor="ctr" anchorCtr="0">
            <a:noAutofit/>
          </a:bodyPr>
          <a:lstStyle>
            <a:lvl1pPr marL="0" lvl="0" indent="0" algn="ctr" rtl="0">
              <a:spcBef>
                <a:spcPts val="0"/>
              </a:spcBef>
              <a:buNone/>
              <a:defRPr sz="900">
                <a:solidFill>
                  <a:schemeClr val="lt1"/>
                </a:solidFill>
                <a:latin typeface="Corbel"/>
                <a:ea typeface="Corbel"/>
                <a:cs typeface="Corbel"/>
                <a:sym typeface="Corbel"/>
              </a:defRPr>
            </a:lvl1pPr>
            <a:lvl2pPr marL="0" lvl="1" indent="0" algn="ctr" rtl="0">
              <a:spcBef>
                <a:spcPts val="0"/>
              </a:spcBef>
              <a:buNone/>
              <a:defRPr sz="900">
                <a:solidFill>
                  <a:schemeClr val="lt1"/>
                </a:solidFill>
                <a:latin typeface="Corbel"/>
                <a:ea typeface="Corbel"/>
                <a:cs typeface="Corbel"/>
                <a:sym typeface="Corbel"/>
              </a:defRPr>
            </a:lvl2pPr>
            <a:lvl3pPr marL="0" lvl="2" indent="0" algn="ctr" rtl="0">
              <a:spcBef>
                <a:spcPts val="0"/>
              </a:spcBef>
              <a:buNone/>
              <a:defRPr sz="900">
                <a:solidFill>
                  <a:schemeClr val="lt1"/>
                </a:solidFill>
                <a:latin typeface="Corbel"/>
                <a:ea typeface="Corbel"/>
                <a:cs typeface="Corbel"/>
                <a:sym typeface="Corbel"/>
              </a:defRPr>
            </a:lvl3pPr>
            <a:lvl4pPr marL="0" lvl="3" indent="0" algn="ctr" rtl="0">
              <a:spcBef>
                <a:spcPts val="0"/>
              </a:spcBef>
              <a:buNone/>
              <a:defRPr sz="900">
                <a:solidFill>
                  <a:schemeClr val="lt1"/>
                </a:solidFill>
                <a:latin typeface="Corbel"/>
                <a:ea typeface="Corbel"/>
                <a:cs typeface="Corbel"/>
                <a:sym typeface="Corbel"/>
              </a:defRPr>
            </a:lvl4pPr>
            <a:lvl5pPr marL="0" lvl="4" indent="0" algn="ctr" rtl="0">
              <a:spcBef>
                <a:spcPts val="0"/>
              </a:spcBef>
              <a:buNone/>
              <a:defRPr sz="900">
                <a:solidFill>
                  <a:schemeClr val="lt1"/>
                </a:solidFill>
                <a:latin typeface="Corbel"/>
                <a:ea typeface="Corbel"/>
                <a:cs typeface="Corbel"/>
                <a:sym typeface="Corbel"/>
              </a:defRPr>
            </a:lvl5pPr>
            <a:lvl6pPr marL="0" lvl="5" indent="0" algn="ctr" rtl="0">
              <a:spcBef>
                <a:spcPts val="0"/>
              </a:spcBef>
              <a:buNone/>
              <a:defRPr sz="900">
                <a:solidFill>
                  <a:schemeClr val="lt1"/>
                </a:solidFill>
                <a:latin typeface="Corbel"/>
                <a:ea typeface="Corbel"/>
                <a:cs typeface="Corbel"/>
                <a:sym typeface="Corbel"/>
              </a:defRPr>
            </a:lvl6pPr>
            <a:lvl7pPr marL="0" lvl="6" indent="0" algn="ctr" rtl="0">
              <a:spcBef>
                <a:spcPts val="0"/>
              </a:spcBef>
              <a:buNone/>
              <a:defRPr sz="900">
                <a:solidFill>
                  <a:schemeClr val="lt1"/>
                </a:solidFill>
                <a:latin typeface="Corbel"/>
                <a:ea typeface="Corbel"/>
                <a:cs typeface="Corbel"/>
                <a:sym typeface="Corbel"/>
              </a:defRPr>
            </a:lvl7pPr>
            <a:lvl8pPr marL="0" lvl="7" indent="0" algn="ctr" rtl="0">
              <a:spcBef>
                <a:spcPts val="0"/>
              </a:spcBef>
              <a:buNone/>
              <a:defRPr sz="900">
                <a:solidFill>
                  <a:schemeClr val="lt1"/>
                </a:solidFill>
                <a:latin typeface="Corbel"/>
                <a:ea typeface="Corbel"/>
                <a:cs typeface="Corbel"/>
                <a:sym typeface="Corbel"/>
              </a:defRPr>
            </a:lvl8pPr>
            <a:lvl9pPr marL="0" lvl="8" indent="0" algn="ctr" rtl="0">
              <a:spcBef>
                <a:spcPts val="0"/>
              </a:spcBef>
              <a:buNone/>
              <a:defRPr sz="900">
                <a:solidFill>
                  <a:schemeClr val="lt1"/>
                </a:solidFill>
                <a:latin typeface="Corbel"/>
                <a:ea typeface="Corbel"/>
                <a:cs typeface="Corbel"/>
                <a:sym typeface="Corbe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 page 3 single column">
  <p:cSld name="Text page 3 single colum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457200" y="381380"/>
            <a:ext cx="6546000" cy="922200"/>
          </a:xfrm>
          <a:prstGeom prst="rect">
            <a:avLst/>
          </a:prstGeom>
          <a:noFill/>
          <a:ln>
            <a:noFill/>
          </a:ln>
        </p:spPr>
        <p:txBody>
          <a:bodyPr spcFirstLastPara="1" wrap="square" lIns="0" tIns="0" rIns="0" bIns="0" anchor="ctr" anchorCtr="0">
            <a:normAutofit/>
          </a:bodyPr>
          <a:lstStyle>
            <a:lvl1pPr lvl="0" algn="l" rtl="0">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p24"/>
          <p:cNvSpPr txBox="1">
            <a:spLocks noGrp="1"/>
          </p:cNvSpPr>
          <p:nvPr>
            <p:ph type="sldNum" idx="12"/>
          </p:nvPr>
        </p:nvSpPr>
        <p:spPr>
          <a:xfrm>
            <a:off x="434411" y="6513014"/>
            <a:ext cx="252000" cy="252000"/>
          </a:xfrm>
          <a:prstGeom prst="rect">
            <a:avLst/>
          </a:prstGeom>
          <a:solidFill>
            <a:schemeClr val="accent1"/>
          </a:solidFill>
          <a:ln>
            <a:noFill/>
          </a:ln>
        </p:spPr>
        <p:txBody>
          <a:bodyPr spcFirstLastPara="1" wrap="square" lIns="0" tIns="0" rIns="0" bIns="0" anchor="ctr" anchorCtr="0">
            <a:noAutofit/>
          </a:bodyPr>
          <a:lstStyle>
            <a:lvl1pPr marL="0" lvl="0" indent="0" algn="ctr" rtl="0">
              <a:spcBef>
                <a:spcPts val="0"/>
              </a:spcBef>
              <a:buNone/>
              <a:defRPr sz="900">
                <a:solidFill>
                  <a:schemeClr val="lt1"/>
                </a:solidFill>
                <a:latin typeface="Corbel"/>
                <a:ea typeface="Corbel"/>
                <a:cs typeface="Corbel"/>
                <a:sym typeface="Corbel"/>
              </a:defRPr>
            </a:lvl1pPr>
            <a:lvl2pPr marL="0" lvl="1" indent="0" algn="ctr" rtl="0">
              <a:spcBef>
                <a:spcPts val="0"/>
              </a:spcBef>
              <a:buNone/>
              <a:defRPr sz="900">
                <a:solidFill>
                  <a:schemeClr val="lt1"/>
                </a:solidFill>
                <a:latin typeface="Corbel"/>
                <a:ea typeface="Corbel"/>
                <a:cs typeface="Corbel"/>
                <a:sym typeface="Corbel"/>
              </a:defRPr>
            </a:lvl2pPr>
            <a:lvl3pPr marL="0" lvl="2" indent="0" algn="ctr" rtl="0">
              <a:spcBef>
                <a:spcPts val="0"/>
              </a:spcBef>
              <a:buNone/>
              <a:defRPr sz="900">
                <a:solidFill>
                  <a:schemeClr val="lt1"/>
                </a:solidFill>
                <a:latin typeface="Corbel"/>
                <a:ea typeface="Corbel"/>
                <a:cs typeface="Corbel"/>
                <a:sym typeface="Corbel"/>
              </a:defRPr>
            </a:lvl3pPr>
            <a:lvl4pPr marL="0" lvl="3" indent="0" algn="ctr" rtl="0">
              <a:spcBef>
                <a:spcPts val="0"/>
              </a:spcBef>
              <a:buNone/>
              <a:defRPr sz="900">
                <a:solidFill>
                  <a:schemeClr val="lt1"/>
                </a:solidFill>
                <a:latin typeface="Corbel"/>
                <a:ea typeface="Corbel"/>
                <a:cs typeface="Corbel"/>
                <a:sym typeface="Corbel"/>
              </a:defRPr>
            </a:lvl4pPr>
            <a:lvl5pPr marL="0" lvl="4" indent="0" algn="ctr" rtl="0">
              <a:spcBef>
                <a:spcPts val="0"/>
              </a:spcBef>
              <a:buNone/>
              <a:defRPr sz="900">
                <a:solidFill>
                  <a:schemeClr val="lt1"/>
                </a:solidFill>
                <a:latin typeface="Corbel"/>
                <a:ea typeface="Corbel"/>
                <a:cs typeface="Corbel"/>
                <a:sym typeface="Corbel"/>
              </a:defRPr>
            </a:lvl5pPr>
            <a:lvl6pPr marL="0" lvl="5" indent="0" algn="ctr" rtl="0">
              <a:spcBef>
                <a:spcPts val="0"/>
              </a:spcBef>
              <a:buNone/>
              <a:defRPr sz="900">
                <a:solidFill>
                  <a:schemeClr val="lt1"/>
                </a:solidFill>
                <a:latin typeface="Corbel"/>
                <a:ea typeface="Corbel"/>
                <a:cs typeface="Corbel"/>
                <a:sym typeface="Corbel"/>
              </a:defRPr>
            </a:lvl6pPr>
            <a:lvl7pPr marL="0" lvl="6" indent="0" algn="ctr" rtl="0">
              <a:spcBef>
                <a:spcPts val="0"/>
              </a:spcBef>
              <a:buNone/>
              <a:defRPr sz="900">
                <a:solidFill>
                  <a:schemeClr val="lt1"/>
                </a:solidFill>
                <a:latin typeface="Corbel"/>
                <a:ea typeface="Corbel"/>
                <a:cs typeface="Corbel"/>
                <a:sym typeface="Corbel"/>
              </a:defRPr>
            </a:lvl7pPr>
            <a:lvl8pPr marL="0" lvl="7" indent="0" algn="ctr" rtl="0">
              <a:spcBef>
                <a:spcPts val="0"/>
              </a:spcBef>
              <a:buNone/>
              <a:defRPr sz="900">
                <a:solidFill>
                  <a:schemeClr val="lt1"/>
                </a:solidFill>
                <a:latin typeface="Corbel"/>
                <a:ea typeface="Corbel"/>
                <a:cs typeface="Corbel"/>
                <a:sym typeface="Corbel"/>
              </a:defRPr>
            </a:lvl8pPr>
            <a:lvl9pPr marL="0" lvl="8" indent="0" algn="ctr" rtl="0">
              <a:spcBef>
                <a:spcPts val="0"/>
              </a:spcBef>
              <a:buNone/>
              <a:defRPr sz="900">
                <a:solidFill>
                  <a:schemeClr val="lt1"/>
                </a:solidFill>
                <a:latin typeface="Corbel"/>
                <a:ea typeface="Corbel"/>
                <a:cs typeface="Corbel"/>
                <a:sym typeface="Corbel"/>
              </a:defRPr>
            </a:lvl9pPr>
          </a:lstStyle>
          <a:p>
            <a:pPr marL="0" lvl="0" indent="0" algn="ctr" rtl="0">
              <a:spcBef>
                <a:spcPts val="0"/>
              </a:spcBef>
              <a:spcAft>
                <a:spcPts val="0"/>
              </a:spcAft>
              <a:buNone/>
            </a:pPr>
            <a:fld id="{00000000-1234-1234-1234-123412341234}" type="slidenum">
              <a:rPr lang="en-GB"/>
              <a:t>‹#›</a:t>
            </a:fld>
            <a:endParaRPr/>
          </a:p>
        </p:txBody>
      </p:sp>
      <p:sp>
        <p:nvSpPr>
          <p:cNvPr id="136" name="Google Shape;136;p24"/>
          <p:cNvSpPr txBox="1">
            <a:spLocks noGrp="1"/>
          </p:cNvSpPr>
          <p:nvPr>
            <p:ph type="body" idx="1"/>
          </p:nvPr>
        </p:nvSpPr>
        <p:spPr>
          <a:xfrm>
            <a:off x="457200" y="1629552"/>
            <a:ext cx="8229600" cy="4363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1200"/>
              </a:spcBef>
              <a:spcAft>
                <a:spcPts val="0"/>
              </a:spcAft>
              <a:buClr>
                <a:schemeClr val="dk1"/>
              </a:buClr>
              <a:buSzPts val="1800"/>
              <a:buNone/>
              <a:defRPr/>
            </a:lvl1pPr>
            <a:lvl2pPr marL="914400" lvl="1" indent="-228600" algn="l" rtl="0">
              <a:spcBef>
                <a:spcPts val="1200"/>
              </a:spcBef>
              <a:spcAft>
                <a:spcPts val="0"/>
              </a:spcAft>
              <a:buClr>
                <a:schemeClr val="dk1"/>
              </a:buClr>
              <a:buSzPts val="1800"/>
              <a:buNone/>
              <a:defRPr/>
            </a:lvl2pPr>
            <a:lvl3pPr marL="1371600" lvl="2" indent="-228600" algn="l" rtl="0">
              <a:spcBef>
                <a:spcPts val="1200"/>
              </a:spcBef>
              <a:spcAft>
                <a:spcPts val="0"/>
              </a:spcAft>
              <a:buClr>
                <a:schemeClr val="dk1"/>
              </a:buClr>
              <a:buSzPts val="1800"/>
              <a:buNone/>
              <a:defRPr/>
            </a:lvl3pPr>
            <a:lvl4pPr marL="1828800" lvl="3" indent="-228600" algn="l" rtl="0">
              <a:spcBef>
                <a:spcPts val="1200"/>
              </a:spcBef>
              <a:spcAft>
                <a:spcPts val="0"/>
              </a:spcAft>
              <a:buClr>
                <a:schemeClr val="dk1"/>
              </a:buClr>
              <a:buSzPts val="1800"/>
              <a:buNone/>
              <a:defRPr/>
            </a:lvl4pPr>
            <a:lvl5pPr marL="2286000" lvl="4" indent="-228600" algn="l" rtl="0">
              <a:spcBef>
                <a:spcPts val="1200"/>
              </a:spcBef>
              <a:spcAft>
                <a:spcPts val="0"/>
              </a:spcAft>
              <a:buClr>
                <a:schemeClr val="dk1"/>
              </a:buClr>
              <a:buSzPts val="1800"/>
              <a:buNone/>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Picture page 1">
  <p:cSld name="Picture page 1">
    <p:bg>
      <p:bgPr>
        <a:solidFill>
          <a:srgbClr val="FFFFFE"/>
        </a:solidFill>
        <a:effectLst/>
      </p:bgPr>
    </p:bg>
    <p:spTree>
      <p:nvGrpSpPr>
        <p:cNvPr id="1" name="Shape 137"/>
        <p:cNvGrpSpPr/>
        <p:nvPr/>
      </p:nvGrpSpPr>
      <p:grpSpPr>
        <a:xfrm>
          <a:off x="0" y="0"/>
          <a:ext cx="0" cy="0"/>
          <a:chOff x="0" y="0"/>
          <a:chExt cx="0" cy="0"/>
        </a:xfrm>
      </p:grpSpPr>
      <p:sp>
        <p:nvSpPr>
          <p:cNvPr id="138" name="Google Shape;138;p25"/>
          <p:cNvSpPr/>
          <p:nvPr/>
        </p:nvSpPr>
        <p:spPr>
          <a:xfrm>
            <a:off x="0" y="-1"/>
            <a:ext cx="9144000" cy="6858000"/>
          </a:xfrm>
          <a:prstGeom prst="rect">
            <a:avLst/>
          </a:prstGeom>
          <a:solidFill>
            <a:srgbClr val="171D23">
              <a:alpha val="47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pic>
        <p:nvPicPr>
          <p:cNvPr id="139" name="Google Shape;139;p25" descr="RHUL_Master_logo_RGB.png"/>
          <p:cNvPicPr preferRelativeResize="0"/>
          <p:nvPr/>
        </p:nvPicPr>
        <p:blipFill rotWithShape="1">
          <a:blip r:embed="rId2">
            <a:alphaModFix/>
          </a:blip>
          <a:srcRect/>
          <a:stretch/>
        </p:blipFill>
        <p:spPr>
          <a:xfrm>
            <a:off x="7306238" y="430698"/>
            <a:ext cx="1837762" cy="865429"/>
          </a:xfrm>
          <a:prstGeom prst="rect">
            <a:avLst/>
          </a:prstGeom>
          <a:noFill/>
          <a:ln>
            <a:noFill/>
          </a:ln>
        </p:spPr>
      </p:pic>
      <p:sp>
        <p:nvSpPr>
          <p:cNvPr id="140" name="Google Shape;140;p25"/>
          <p:cNvSpPr>
            <a:spLocks noGrp="1"/>
          </p:cNvSpPr>
          <p:nvPr>
            <p:ph type="pic" idx="2"/>
          </p:nvPr>
        </p:nvSpPr>
        <p:spPr>
          <a:xfrm>
            <a:off x="-1588" y="0"/>
            <a:ext cx="9145500" cy="6858000"/>
          </a:xfrm>
          <a:prstGeom prst="rect">
            <a:avLst/>
          </a:prstGeom>
          <a:solidFill>
            <a:srgbClr val="171D23">
              <a:alpha val="9800"/>
            </a:srgbClr>
          </a:solidFill>
          <a:ln>
            <a:noFill/>
          </a:ln>
        </p:spPr>
      </p:sp>
      <p:sp>
        <p:nvSpPr>
          <p:cNvPr id="141" name="Google Shape;141;p25"/>
          <p:cNvSpPr txBox="1">
            <a:spLocks noGrp="1"/>
          </p:cNvSpPr>
          <p:nvPr>
            <p:ph type="sldNum" idx="12"/>
          </p:nvPr>
        </p:nvSpPr>
        <p:spPr>
          <a:xfrm>
            <a:off x="434412" y="6513014"/>
            <a:ext cx="252000" cy="252000"/>
          </a:xfrm>
          <a:prstGeom prst="rect">
            <a:avLst/>
          </a:prstGeom>
          <a:solidFill>
            <a:schemeClr val="accent1"/>
          </a:solidFill>
          <a:ln>
            <a:noFill/>
          </a:ln>
        </p:spPr>
        <p:txBody>
          <a:bodyPr spcFirstLastPara="1" wrap="square" lIns="0" tIns="0" rIns="0" bIns="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page 2">
  <p:cSld name="Picture page 2">
    <p:spTree>
      <p:nvGrpSpPr>
        <p:cNvPr id="1" name="Shape 142"/>
        <p:cNvGrpSpPr/>
        <p:nvPr/>
      </p:nvGrpSpPr>
      <p:grpSpPr>
        <a:xfrm>
          <a:off x="0" y="0"/>
          <a:ext cx="0" cy="0"/>
          <a:chOff x="0" y="0"/>
          <a:chExt cx="0" cy="0"/>
        </a:xfrm>
      </p:grpSpPr>
      <p:sp>
        <p:nvSpPr>
          <p:cNvPr id="143" name="Google Shape;143;p26"/>
          <p:cNvSpPr>
            <a:spLocks noGrp="1"/>
          </p:cNvSpPr>
          <p:nvPr>
            <p:ph type="pic" idx="2"/>
          </p:nvPr>
        </p:nvSpPr>
        <p:spPr>
          <a:xfrm>
            <a:off x="-1588" y="1365654"/>
            <a:ext cx="9145500" cy="5505300"/>
          </a:xfrm>
          <a:prstGeom prst="rect">
            <a:avLst/>
          </a:prstGeom>
          <a:noFill/>
          <a:ln>
            <a:noFill/>
          </a:ln>
        </p:spPr>
      </p:sp>
      <p:sp>
        <p:nvSpPr>
          <p:cNvPr id="144" name="Google Shape;144;p26"/>
          <p:cNvSpPr txBox="1"/>
          <p:nvPr/>
        </p:nvSpPr>
        <p:spPr>
          <a:xfrm>
            <a:off x="76975" y="1090353"/>
            <a:ext cx="184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orbel"/>
              <a:ea typeface="Corbel"/>
              <a:cs typeface="Corbel"/>
              <a:sym typeface="Corbel"/>
            </a:endParaRPr>
          </a:p>
        </p:txBody>
      </p:sp>
      <p:sp>
        <p:nvSpPr>
          <p:cNvPr id="145" name="Google Shape;145;p26"/>
          <p:cNvSpPr txBox="1">
            <a:spLocks noGrp="1"/>
          </p:cNvSpPr>
          <p:nvPr>
            <p:ph type="sldNum" idx="12"/>
          </p:nvPr>
        </p:nvSpPr>
        <p:spPr>
          <a:xfrm>
            <a:off x="434412" y="6513014"/>
            <a:ext cx="252000" cy="252000"/>
          </a:xfrm>
          <a:prstGeom prst="rect">
            <a:avLst/>
          </a:prstGeom>
          <a:solidFill>
            <a:schemeClr val="accent1"/>
          </a:solidFill>
          <a:ln>
            <a:noFill/>
          </a:ln>
        </p:spPr>
        <p:txBody>
          <a:bodyPr spcFirstLastPara="1" wrap="square" lIns="0" tIns="0" rIns="0" bIns="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46" name="Google Shape;146;p26"/>
          <p:cNvSpPr txBox="1">
            <a:spLocks noGrp="1"/>
          </p:cNvSpPr>
          <p:nvPr>
            <p:ph type="title"/>
          </p:nvPr>
        </p:nvSpPr>
        <p:spPr>
          <a:xfrm>
            <a:off x="457200" y="381380"/>
            <a:ext cx="6546000" cy="922200"/>
          </a:xfrm>
          <a:prstGeom prst="rect">
            <a:avLst/>
          </a:prstGeom>
          <a:noFill/>
          <a:ln>
            <a:noFill/>
          </a:ln>
        </p:spPr>
        <p:txBody>
          <a:bodyPr spcFirstLastPara="1" wrap="square" lIns="0" tIns="0" rIns="0" bIns="0" anchor="ctr" anchorCtr="0">
            <a:normAutofit/>
          </a:bodyPr>
          <a:lstStyle>
            <a:lvl1pPr lvl="0" algn="l" rtl="0">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147"/>
        <p:cNvGrpSpPr/>
        <p:nvPr/>
      </p:nvGrpSpPr>
      <p:grpSpPr>
        <a:xfrm>
          <a:off x="0" y="0"/>
          <a:ext cx="0" cy="0"/>
          <a:chOff x="0" y="0"/>
          <a:chExt cx="0" cy="0"/>
        </a:xfrm>
      </p:grpSpPr>
      <p:sp>
        <p:nvSpPr>
          <p:cNvPr id="148" name="Google Shape;148;p27"/>
          <p:cNvSpPr>
            <a:spLocks noGrp="1"/>
          </p:cNvSpPr>
          <p:nvPr>
            <p:ph type="chart" idx="2"/>
          </p:nvPr>
        </p:nvSpPr>
        <p:spPr>
          <a:xfrm>
            <a:off x="457200" y="1555750"/>
            <a:ext cx="8229600" cy="4476900"/>
          </a:xfrm>
          <a:prstGeom prst="rect">
            <a:avLst/>
          </a:prstGeom>
          <a:noFill/>
          <a:ln>
            <a:noFill/>
          </a:ln>
        </p:spPr>
        <p:txBody>
          <a:bodyPr spcFirstLastPara="1" wrap="square" lIns="72000" tIns="72000" rIns="0" bIns="0" anchor="t" anchorCtr="0">
            <a:noAutofit/>
          </a:bodyPr>
          <a:lstStyle>
            <a:lvl1pPr marR="0" lvl="0" algn="l" rtl="0">
              <a:lnSpc>
                <a:spcPct val="100000"/>
              </a:lnSpc>
              <a:spcBef>
                <a:spcPts val="1200"/>
              </a:spcBef>
              <a:spcAft>
                <a:spcPts val="0"/>
              </a:spcAft>
              <a:buClr>
                <a:schemeClr val="dk1"/>
              </a:buClr>
              <a:buSzPts val="1800"/>
              <a:buFont typeface="Arial"/>
              <a:buNone/>
              <a:defRPr sz="1800" b="0" i="0" u="none" strike="noStrike" cap="none">
                <a:solidFill>
                  <a:schemeClr val="dk1"/>
                </a:solidFill>
                <a:latin typeface="Corbel"/>
                <a:ea typeface="Corbel"/>
                <a:cs typeface="Corbel"/>
                <a:sym typeface="Corbel"/>
              </a:defRPr>
            </a:lvl1pPr>
            <a:lvl2pPr marR="0" lvl="1" algn="l" rtl="0">
              <a:spcBef>
                <a:spcPts val="1200"/>
              </a:spcBef>
              <a:spcAft>
                <a:spcPts val="0"/>
              </a:spcAft>
              <a:buClr>
                <a:schemeClr val="dk1"/>
              </a:buClr>
              <a:buSzPts val="1400"/>
              <a:buFont typeface="Arial"/>
              <a:buNone/>
              <a:defRPr sz="1400" b="0" i="0" u="none" strike="noStrike" cap="none">
                <a:solidFill>
                  <a:schemeClr val="dk1"/>
                </a:solidFill>
                <a:latin typeface="Corbel"/>
                <a:ea typeface="Corbel"/>
                <a:cs typeface="Corbel"/>
                <a:sym typeface="Corbel"/>
              </a:defRPr>
            </a:lvl2pPr>
            <a:lvl3pPr marR="0" lvl="2" algn="l" rtl="0">
              <a:spcBef>
                <a:spcPts val="120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3pPr>
            <a:lvl4pPr marR="0" lvl="3" algn="l" rtl="0">
              <a:spcBef>
                <a:spcPts val="120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4pPr>
            <a:lvl5pPr marR="0" lvl="4" algn="l" rtl="0">
              <a:spcBef>
                <a:spcPts val="120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9pPr>
          </a:lstStyle>
          <a:p>
            <a:endParaRPr/>
          </a:p>
        </p:txBody>
      </p:sp>
      <p:sp>
        <p:nvSpPr>
          <p:cNvPr id="149" name="Google Shape;149;p27"/>
          <p:cNvSpPr txBox="1"/>
          <p:nvPr/>
        </p:nvSpPr>
        <p:spPr>
          <a:xfrm>
            <a:off x="434412" y="6513014"/>
            <a:ext cx="252000" cy="252000"/>
          </a:xfrm>
          <a:prstGeom prst="rect">
            <a:avLst/>
          </a:prstGeom>
          <a:solidFill>
            <a:schemeClr val="accent1"/>
          </a:solid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GB" sz="900">
                <a:solidFill>
                  <a:schemeClr val="lt1"/>
                </a:solidFill>
                <a:latin typeface="Corbel"/>
                <a:ea typeface="Corbel"/>
                <a:cs typeface="Corbel"/>
                <a:sym typeface="Corbel"/>
              </a:rPr>
              <a:t>‹#›</a:t>
            </a:fld>
            <a:endParaRPr sz="900">
              <a:solidFill>
                <a:schemeClr val="lt1"/>
              </a:solidFill>
              <a:latin typeface="Corbel"/>
              <a:ea typeface="Corbel"/>
              <a:cs typeface="Corbel"/>
              <a:sym typeface="Corbel"/>
            </a:endParaRPr>
          </a:p>
        </p:txBody>
      </p:sp>
      <p:sp>
        <p:nvSpPr>
          <p:cNvPr id="150" name="Google Shape;150;p27"/>
          <p:cNvSpPr txBox="1">
            <a:spLocks noGrp="1"/>
          </p:cNvSpPr>
          <p:nvPr>
            <p:ph type="title"/>
          </p:nvPr>
        </p:nvSpPr>
        <p:spPr>
          <a:xfrm>
            <a:off x="457200" y="381380"/>
            <a:ext cx="6546000" cy="922200"/>
          </a:xfrm>
          <a:prstGeom prst="rect">
            <a:avLst/>
          </a:prstGeom>
          <a:noFill/>
          <a:ln>
            <a:noFill/>
          </a:ln>
        </p:spPr>
        <p:txBody>
          <a:bodyPr spcFirstLastPara="1" wrap="square" lIns="0" tIns="0" rIns="0" bIns="0" anchor="ctr" anchorCtr="0">
            <a:normAutofit/>
          </a:bodyPr>
          <a:lstStyle>
            <a:lvl1pPr lvl="0" algn="l" rtl="0">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page bullet &amp; dash">
  <p:cSld name="Text page bullet &amp; dash">
    <p:spTree>
      <p:nvGrpSpPr>
        <p:cNvPr id="1" name="Shape 151"/>
        <p:cNvGrpSpPr/>
        <p:nvPr/>
      </p:nvGrpSpPr>
      <p:grpSpPr>
        <a:xfrm>
          <a:off x="0" y="0"/>
          <a:ext cx="0" cy="0"/>
          <a:chOff x="0" y="0"/>
          <a:chExt cx="0" cy="0"/>
        </a:xfrm>
      </p:grpSpPr>
      <p:sp>
        <p:nvSpPr>
          <p:cNvPr id="152" name="Google Shape;152;p28"/>
          <p:cNvSpPr txBox="1">
            <a:spLocks noGrp="1"/>
          </p:cNvSpPr>
          <p:nvPr>
            <p:ph type="title"/>
          </p:nvPr>
        </p:nvSpPr>
        <p:spPr>
          <a:xfrm>
            <a:off x="457200" y="381380"/>
            <a:ext cx="6546000" cy="922200"/>
          </a:xfrm>
          <a:prstGeom prst="rect">
            <a:avLst/>
          </a:prstGeom>
          <a:noFill/>
          <a:ln>
            <a:noFill/>
          </a:ln>
        </p:spPr>
        <p:txBody>
          <a:bodyPr spcFirstLastPara="1" wrap="square" lIns="0" tIns="0" rIns="0" bIns="0" anchor="ctr" anchorCtr="0">
            <a:normAutofit/>
          </a:bodyPr>
          <a:lstStyle>
            <a:lvl1pPr lvl="0" algn="l" rtl="0">
              <a:spcBef>
                <a:spcPts val="0"/>
              </a:spcBef>
              <a:spcAft>
                <a:spcPts val="0"/>
              </a:spcAft>
              <a:buClr>
                <a:srgbClr val="FFFFFF"/>
              </a:buClr>
              <a:buSzPts val="2800"/>
              <a:buFont typeface="Corbe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3" name="Google Shape;153;p28"/>
          <p:cNvSpPr txBox="1">
            <a:spLocks noGrp="1"/>
          </p:cNvSpPr>
          <p:nvPr>
            <p:ph type="body" idx="1"/>
          </p:nvPr>
        </p:nvSpPr>
        <p:spPr>
          <a:xfrm>
            <a:off x="463071" y="1557210"/>
            <a:ext cx="8229600" cy="4526100"/>
          </a:xfrm>
          <a:prstGeom prst="rect">
            <a:avLst/>
          </a:prstGeom>
          <a:noFill/>
          <a:ln>
            <a:noFill/>
          </a:ln>
        </p:spPr>
        <p:txBody>
          <a:bodyPr spcFirstLastPara="1" wrap="square" lIns="0" tIns="0" rIns="0" bIns="0" anchor="t" anchorCtr="0">
            <a:noAutofit/>
          </a:bodyPr>
          <a:lstStyle>
            <a:lvl1pPr marL="457200" lvl="0" indent="-406400" algn="l" rtl="0">
              <a:lnSpc>
                <a:spcPct val="100000"/>
              </a:lnSpc>
              <a:spcBef>
                <a:spcPts val="1200"/>
              </a:spcBef>
              <a:spcAft>
                <a:spcPts val="0"/>
              </a:spcAft>
              <a:buClr>
                <a:schemeClr val="dk1"/>
              </a:buClr>
              <a:buSzPts val="2800"/>
              <a:buFont typeface="Arial"/>
              <a:buChar char="•"/>
              <a:defRPr sz="2800">
                <a:latin typeface="Corbel"/>
                <a:ea typeface="Corbel"/>
                <a:cs typeface="Corbel"/>
                <a:sym typeface="Corbel"/>
              </a:defRPr>
            </a:lvl1pPr>
            <a:lvl2pPr marL="914400" lvl="1" indent="-381000" algn="l" rtl="0">
              <a:spcBef>
                <a:spcPts val="1200"/>
              </a:spcBef>
              <a:spcAft>
                <a:spcPts val="0"/>
              </a:spcAft>
              <a:buClr>
                <a:srgbClr val="FF6600"/>
              </a:buClr>
              <a:buSzPts val="2400"/>
              <a:buFont typeface="Corbel"/>
              <a:buChar char="−"/>
              <a:defRPr sz="2400">
                <a:latin typeface="Corbel"/>
                <a:ea typeface="Corbel"/>
                <a:cs typeface="Corbel"/>
                <a:sym typeface="Corbel"/>
              </a:defRPr>
            </a:lvl2pPr>
            <a:lvl3pPr marL="1371600" lvl="2" indent="-355600" algn="l" rtl="0">
              <a:spcBef>
                <a:spcPts val="1200"/>
              </a:spcBef>
              <a:spcAft>
                <a:spcPts val="0"/>
              </a:spcAft>
              <a:buClr>
                <a:schemeClr val="dk1"/>
              </a:buClr>
              <a:buSzPts val="2000"/>
              <a:buFont typeface="Arial"/>
              <a:buChar char="•"/>
              <a:defRPr sz="2000">
                <a:latin typeface="Corbel"/>
                <a:ea typeface="Corbel"/>
                <a:cs typeface="Corbel"/>
                <a:sym typeface="Corbel"/>
              </a:defRPr>
            </a:lvl3pPr>
            <a:lvl4pPr marL="1828800" lvl="3" indent="-228600" algn="l" rtl="0">
              <a:spcBef>
                <a:spcPts val="1200"/>
              </a:spcBef>
              <a:spcAft>
                <a:spcPts val="0"/>
              </a:spcAft>
              <a:buClr>
                <a:schemeClr val="dk1"/>
              </a:buClr>
              <a:buSzPts val="1800"/>
              <a:buNone/>
              <a:defRPr/>
            </a:lvl4pPr>
            <a:lvl5pPr marL="2286000" lvl="4" indent="-228600" algn="l" rtl="0">
              <a:spcBef>
                <a:spcPts val="1200"/>
              </a:spcBef>
              <a:spcAft>
                <a:spcPts val="0"/>
              </a:spcAft>
              <a:buClr>
                <a:schemeClr val="dk1"/>
              </a:buClr>
              <a:buSzPts val="1800"/>
              <a:buNone/>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54" name="Google Shape;154;p28"/>
          <p:cNvSpPr txBox="1"/>
          <p:nvPr/>
        </p:nvSpPr>
        <p:spPr>
          <a:xfrm>
            <a:off x="434412" y="6513014"/>
            <a:ext cx="252000" cy="252000"/>
          </a:xfrm>
          <a:prstGeom prst="rect">
            <a:avLst/>
          </a:prstGeom>
          <a:solidFill>
            <a:schemeClr val="accent1"/>
          </a:solid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GB" sz="900">
                <a:solidFill>
                  <a:schemeClr val="lt1"/>
                </a:solidFill>
                <a:latin typeface="Corbel"/>
                <a:ea typeface="Corbel"/>
                <a:cs typeface="Corbel"/>
                <a:sym typeface="Corbel"/>
              </a:rPr>
              <a:t>‹#›</a:t>
            </a:fld>
            <a:endParaRPr sz="900">
              <a:solidFill>
                <a:schemeClr val="lt1"/>
              </a:solidFill>
              <a:latin typeface="Corbel"/>
              <a:ea typeface="Corbel"/>
              <a:cs typeface="Corbel"/>
              <a:sym typeface="Corbe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page numbered List">
  <p:cSld name="Text page numbered List">
    <p:spTree>
      <p:nvGrpSpPr>
        <p:cNvPr id="1" name="Shape 155"/>
        <p:cNvGrpSpPr/>
        <p:nvPr/>
      </p:nvGrpSpPr>
      <p:grpSpPr>
        <a:xfrm>
          <a:off x="0" y="0"/>
          <a:ext cx="0" cy="0"/>
          <a:chOff x="0" y="0"/>
          <a:chExt cx="0" cy="0"/>
        </a:xfrm>
      </p:grpSpPr>
      <p:sp>
        <p:nvSpPr>
          <p:cNvPr id="156" name="Google Shape;156;p29"/>
          <p:cNvSpPr txBox="1">
            <a:spLocks noGrp="1"/>
          </p:cNvSpPr>
          <p:nvPr>
            <p:ph type="title"/>
          </p:nvPr>
        </p:nvSpPr>
        <p:spPr>
          <a:xfrm>
            <a:off x="457200" y="381380"/>
            <a:ext cx="6546000" cy="922200"/>
          </a:xfrm>
          <a:prstGeom prst="rect">
            <a:avLst/>
          </a:prstGeom>
          <a:noFill/>
          <a:ln>
            <a:noFill/>
          </a:ln>
        </p:spPr>
        <p:txBody>
          <a:bodyPr spcFirstLastPara="1" wrap="square" lIns="0" tIns="0" rIns="0" bIns="0" anchor="ctr" anchorCtr="0">
            <a:normAutofit/>
          </a:bodyPr>
          <a:lstStyle>
            <a:lvl1pPr lvl="0" algn="l" rtl="0">
              <a:spcBef>
                <a:spcPts val="0"/>
              </a:spcBef>
              <a:spcAft>
                <a:spcPts val="0"/>
              </a:spcAft>
              <a:buClr>
                <a:srgbClr val="FFFFFF"/>
              </a:buClr>
              <a:buSzPts val="2800"/>
              <a:buFont typeface="Corbe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7" name="Google Shape;157;p29"/>
          <p:cNvSpPr txBox="1">
            <a:spLocks noGrp="1"/>
          </p:cNvSpPr>
          <p:nvPr>
            <p:ph type="body" idx="1"/>
          </p:nvPr>
        </p:nvSpPr>
        <p:spPr>
          <a:xfrm>
            <a:off x="463071" y="1557210"/>
            <a:ext cx="8229600" cy="4526100"/>
          </a:xfrm>
          <a:prstGeom prst="rect">
            <a:avLst/>
          </a:prstGeom>
          <a:noFill/>
          <a:ln>
            <a:noFill/>
          </a:ln>
        </p:spPr>
        <p:txBody>
          <a:bodyPr spcFirstLastPara="1" wrap="square" lIns="0" tIns="0" rIns="0" bIns="0" anchor="t" anchorCtr="0">
            <a:noAutofit/>
          </a:bodyPr>
          <a:lstStyle>
            <a:lvl1pPr marL="457200" lvl="0" indent="-406400" algn="l" rtl="0">
              <a:lnSpc>
                <a:spcPct val="100000"/>
              </a:lnSpc>
              <a:spcBef>
                <a:spcPts val="1200"/>
              </a:spcBef>
              <a:spcAft>
                <a:spcPts val="0"/>
              </a:spcAft>
              <a:buClr>
                <a:schemeClr val="dk1"/>
              </a:buClr>
              <a:buSzPts val="2800"/>
              <a:buFont typeface="Corbel"/>
              <a:buAutoNum type="arabicPeriod"/>
              <a:defRPr sz="2800">
                <a:latin typeface="Corbel"/>
                <a:ea typeface="Corbel"/>
                <a:cs typeface="Corbel"/>
                <a:sym typeface="Corbel"/>
              </a:defRPr>
            </a:lvl1pPr>
            <a:lvl2pPr marL="914400" lvl="1" indent="-381000" algn="l" rtl="0">
              <a:spcBef>
                <a:spcPts val="1200"/>
              </a:spcBef>
              <a:spcAft>
                <a:spcPts val="0"/>
              </a:spcAft>
              <a:buClr>
                <a:srgbClr val="FF6600"/>
              </a:buClr>
              <a:buSzPts val="2400"/>
              <a:buFont typeface="Corbel"/>
              <a:buAutoNum type="romanLcPeriod"/>
              <a:defRPr sz="2400">
                <a:latin typeface="Corbel"/>
                <a:ea typeface="Corbel"/>
                <a:cs typeface="Corbel"/>
                <a:sym typeface="Corbel"/>
              </a:defRPr>
            </a:lvl2pPr>
            <a:lvl3pPr marL="1371600" lvl="2" indent="-228600" algn="l" rtl="0">
              <a:spcBef>
                <a:spcPts val="1200"/>
              </a:spcBef>
              <a:spcAft>
                <a:spcPts val="0"/>
              </a:spcAft>
              <a:buClr>
                <a:schemeClr val="dk1"/>
              </a:buClr>
              <a:buSzPts val="2000"/>
              <a:buFont typeface="Arial"/>
              <a:buNone/>
              <a:defRPr sz="2000">
                <a:latin typeface="Corbel"/>
                <a:ea typeface="Corbel"/>
                <a:cs typeface="Corbel"/>
                <a:sym typeface="Corbel"/>
              </a:defRPr>
            </a:lvl3pPr>
            <a:lvl4pPr marL="1828800" lvl="3" indent="-228600" algn="l" rtl="0">
              <a:spcBef>
                <a:spcPts val="1200"/>
              </a:spcBef>
              <a:spcAft>
                <a:spcPts val="0"/>
              </a:spcAft>
              <a:buClr>
                <a:schemeClr val="dk1"/>
              </a:buClr>
              <a:buSzPts val="1800"/>
              <a:buNone/>
              <a:defRPr/>
            </a:lvl4pPr>
            <a:lvl5pPr marL="2286000" lvl="4" indent="-228600" algn="l" rtl="0">
              <a:spcBef>
                <a:spcPts val="1200"/>
              </a:spcBef>
              <a:spcAft>
                <a:spcPts val="0"/>
              </a:spcAft>
              <a:buClr>
                <a:schemeClr val="dk1"/>
              </a:buClr>
              <a:buSzPts val="1800"/>
              <a:buNone/>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58" name="Google Shape;158;p29"/>
          <p:cNvSpPr txBox="1"/>
          <p:nvPr/>
        </p:nvSpPr>
        <p:spPr>
          <a:xfrm>
            <a:off x="434412" y="6513014"/>
            <a:ext cx="252000" cy="252000"/>
          </a:xfrm>
          <a:prstGeom prst="rect">
            <a:avLst/>
          </a:prstGeom>
          <a:solidFill>
            <a:schemeClr val="accent1"/>
          </a:solid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GB" sz="900">
                <a:solidFill>
                  <a:schemeClr val="lt1"/>
                </a:solidFill>
                <a:latin typeface="Corbel"/>
                <a:ea typeface="Corbel"/>
                <a:cs typeface="Corbel"/>
                <a:sym typeface="Corbel"/>
              </a:rPr>
              <a:t>‹#›</a:t>
            </a:fld>
            <a:endParaRPr sz="900">
              <a:solidFill>
                <a:schemeClr val="lt1"/>
              </a:solidFill>
              <a:latin typeface="Corbel"/>
              <a:ea typeface="Corbel"/>
              <a:cs typeface="Corbel"/>
              <a:sym typeface="Corbe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End slide">
  <p:cSld name="End slide">
    <p:bg>
      <p:bgPr>
        <a:solidFill>
          <a:srgbClr val="424A4F"/>
        </a:solidFill>
        <a:effectLst/>
      </p:bgPr>
    </p:bg>
    <p:spTree>
      <p:nvGrpSpPr>
        <p:cNvPr id="1" name="Shape 159"/>
        <p:cNvGrpSpPr/>
        <p:nvPr/>
      </p:nvGrpSpPr>
      <p:grpSpPr>
        <a:xfrm>
          <a:off x="0" y="0"/>
          <a:ext cx="0" cy="0"/>
          <a:chOff x="0" y="0"/>
          <a:chExt cx="0" cy="0"/>
        </a:xfrm>
      </p:grpSpPr>
      <p:sp>
        <p:nvSpPr>
          <p:cNvPr id="160" name="Google Shape;160;p30"/>
          <p:cNvSpPr/>
          <p:nvPr/>
        </p:nvSpPr>
        <p:spPr>
          <a:xfrm>
            <a:off x="0" y="4466533"/>
            <a:ext cx="9144000" cy="11988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pic>
        <p:nvPicPr>
          <p:cNvPr id="161" name="Google Shape;161;p30" descr="RHUL_Master_logo_RGB.png"/>
          <p:cNvPicPr preferRelativeResize="0"/>
          <p:nvPr/>
        </p:nvPicPr>
        <p:blipFill rotWithShape="1">
          <a:blip r:embed="rId2">
            <a:alphaModFix/>
          </a:blip>
          <a:srcRect/>
          <a:stretch/>
        </p:blipFill>
        <p:spPr>
          <a:xfrm>
            <a:off x="6753823" y="4466533"/>
            <a:ext cx="2389161" cy="1198801"/>
          </a:xfrm>
          <a:prstGeom prst="rect">
            <a:avLst/>
          </a:prstGeom>
          <a:noFill/>
          <a:ln>
            <a:noFill/>
          </a:ln>
        </p:spPr>
      </p:pic>
      <p:pic>
        <p:nvPicPr>
          <p:cNvPr id="162" name="Google Shape;162;p30" descr="Music_Hall_Diagonal_6_long_lines_white-optimized1.png"/>
          <p:cNvPicPr preferRelativeResize="0"/>
          <p:nvPr/>
        </p:nvPicPr>
        <p:blipFill rotWithShape="1">
          <a:blip r:embed="rId3">
            <a:alphaModFix amt="40000"/>
          </a:blip>
          <a:srcRect b="51131"/>
          <a:stretch/>
        </p:blipFill>
        <p:spPr>
          <a:xfrm>
            <a:off x="1" y="4158702"/>
            <a:ext cx="9144000" cy="307832"/>
          </a:xfrm>
          <a:prstGeom prst="rect">
            <a:avLst/>
          </a:prstGeom>
          <a:noFill/>
          <a:ln>
            <a:noFill/>
          </a:ln>
        </p:spPr>
      </p:pic>
      <p:pic>
        <p:nvPicPr>
          <p:cNvPr id="163" name="Google Shape;163;p30" descr="Music_Hall_Diagonal_6_long_lines_white-optimized1.png"/>
          <p:cNvPicPr preferRelativeResize="0"/>
          <p:nvPr/>
        </p:nvPicPr>
        <p:blipFill rotWithShape="1">
          <a:blip r:embed="rId3">
            <a:alphaModFix amt="40000"/>
          </a:blip>
          <a:srcRect b="51131"/>
          <a:stretch/>
        </p:blipFill>
        <p:spPr>
          <a:xfrm>
            <a:off x="1" y="5670454"/>
            <a:ext cx="9144000" cy="30783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page 1 bullets">
  <p:cSld name="Text page 1 bullets">
    <p:spTree>
      <p:nvGrpSpPr>
        <p:cNvPr id="1" name="Shape 27"/>
        <p:cNvGrpSpPr/>
        <p:nvPr/>
      </p:nvGrpSpPr>
      <p:grpSpPr>
        <a:xfrm>
          <a:off x="0" y="0"/>
          <a:ext cx="0" cy="0"/>
          <a:chOff x="0" y="0"/>
          <a:chExt cx="0" cy="0"/>
        </a:xfrm>
      </p:grpSpPr>
      <p:sp>
        <p:nvSpPr>
          <p:cNvPr id="28" name="Google Shape;28;p4"/>
          <p:cNvSpPr txBox="1">
            <a:spLocks noGrp="1"/>
          </p:cNvSpPr>
          <p:nvPr>
            <p:ph type="body" idx="1"/>
          </p:nvPr>
        </p:nvSpPr>
        <p:spPr>
          <a:xfrm>
            <a:off x="457200" y="1771375"/>
            <a:ext cx="3904974" cy="43632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dk1"/>
              </a:buClr>
              <a:buSzPts val="1800"/>
              <a:buNone/>
              <a:defRPr/>
            </a:lvl1pPr>
            <a:lvl2pPr marL="914400" lvl="1" indent="-228600" algn="l">
              <a:lnSpc>
                <a:spcPct val="100000"/>
              </a:lnSpc>
              <a:spcBef>
                <a:spcPts val="1200"/>
              </a:spcBef>
              <a:spcAft>
                <a:spcPts val="0"/>
              </a:spcAft>
              <a:buClr>
                <a:schemeClr val="dk1"/>
              </a:buClr>
              <a:buSzPts val="1800"/>
              <a:buNone/>
              <a:defRPr/>
            </a:lvl2pPr>
            <a:lvl3pPr marL="1371600" lvl="2" indent="-228600" algn="l">
              <a:lnSpc>
                <a:spcPct val="100000"/>
              </a:lnSpc>
              <a:spcBef>
                <a:spcPts val="1200"/>
              </a:spcBef>
              <a:spcAft>
                <a:spcPts val="0"/>
              </a:spcAft>
              <a:buClr>
                <a:schemeClr val="dk1"/>
              </a:buClr>
              <a:buSzPts val="1800"/>
              <a:buNone/>
              <a:defRPr/>
            </a:lvl3pPr>
            <a:lvl4pPr marL="1828800" lvl="3" indent="-228600" algn="l">
              <a:lnSpc>
                <a:spcPct val="100000"/>
              </a:lnSpc>
              <a:spcBef>
                <a:spcPts val="120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9" name="Google Shape;29;p4"/>
          <p:cNvSpPr txBox="1">
            <a:spLocks noGrp="1"/>
          </p:cNvSpPr>
          <p:nvPr>
            <p:ph type="sldNum" idx="12"/>
          </p:nvPr>
        </p:nvSpPr>
        <p:spPr>
          <a:xfrm>
            <a:off x="434411" y="6513014"/>
            <a:ext cx="252000" cy="252000"/>
          </a:xfrm>
          <a:prstGeom prst="rect">
            <a:avLst/>
          </a:prstGeom>
          <a:solidFill>
            <a:schemeClr val="accent1"/>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9pPr>
          </a:lstStyle>
          <a:p>
            <a:pPr marL="0" lvl="0" indent="0" algn="ctr" rtl="0">
              <a:spcBef>
                <a:spcPts val="0"/>
              </a:spcBef>
              <a:spcAft>
                <a:spcPts val="0"/>
              </a:spcAft>
              <a:buNone/>
            </a:pPr>
            <a:fld id="{00000000-1234-1234-1234-123412341234}" type="slidenum">
              <a:rPr lang="en-GB"/>
              <a:t>‹#›</a:t>
            </a:fld>
            <a:endParaRPr/>
          </a:p>
        </p:txBody>
      </p:sp>
      <p:sp>
        <p:nvSpPr>
          <p:cNvPr id="30" name="Google Shape;30;p4"/>
          <p:cNvSpPr txBox="1">
            <a:spLocks noGrp="1"/>
          </p:cNvSpPr>
          <p:nvPr>
            <p:ph type="body" idx="2"/>
          </p:nvPr>
        </p:nvSpPr>
        <p:spPr>
          <a:xfrm>
            <a:off x="4660900" y="1771375"/>
            <a:ext cx="4025900" cy="4363950"/>
          </a:xfrm>
          <a:prstGeom prst="rect">
            <a:avLst/>
          </a:prstGeom>
          <a:noFill/>
          <a:ln>
            <a:noFill/>
          </a:ln>
        </p:spPr>
        <p:txBody>
          <a:bodyPr spcFirstLastPara="1" wrap="square" lIns="0" tIns="0" rIns="0" bIns="0" anchor="t" anchorCtr="0">
            <a:noAutofit/>
          </a:bodyPr>
          <a:lstStyle>
            <a:lvl1pPr marL="457200" lvl="0" indent="-365760" algn="l">
              <a:lnSpc>
                <a:spcPct val="100000"/>
              </a:lnSpc>
              <a:spcBef>
                <a:spcPts val="1200"/>
              </a:spcBef>
              <a:spcAft>
                <a:spcPts val="0"/>
              </a:spcAft>
              <a:buClr>
                <a:schemeClr val="dk1"/>
              </a:buClr>
              <a:buSzPts val="2160"/>
              <a:buFont typeface="Noto Sans Symbols"/>
              <a:buChar char="▪"/>
              <a:defRPr/>
            </a:lvl1pPr>
            <a:lvl2pPr marL="914400" lvl="1" indent="-335280" algn="l">
              <a:lnSpc>
                <a:spcPct val="100000"/>
              </a:lnSpc>
              <a:spcBef>
                <a:spcPts val="1200"/>
              </a:spcBef>
              <a:spcAft>
                <a:spcPts val="0"/>
              </a:spcAft>
              <a:buClr>
                <a:schemeClr val="dk1"/>
              </a:buClr>
              <a:buSzPts val="1680"/>
              <a:buFont typeface="Noto Sans Symbols"/>
              <a:buChar char="▪"/>
              <a:defRPr/>
            </a:lvl2pPr>
            <a:lvl3pPr marL="1371600" lvl="2" indent="-320039" algn="l">
              <a:lnSpc>
                <a:spcPct val="100000"/>
              </a:lnSpc>
              <a:spcBef>
                <a:spcPts val="1200"/>
              </a:spcBef>
              <a:spcAft>
                <a:spcPts val="0"/>
              </a:spcAft>
              <a:buClr>
                <a:schemeClr val="dk1"/>
              </a:buClr>
              <a:buSzPts val="1440"/>
              <a:buFont typeface="Noto Sans Symbols"/>
              <a:buChar char="▪"/>
              <a:defRPr/>
            </a:lvl3pPr>
            <a:lvl4pPr marL="1828800" lvl="3" indent="-320039" algn="l">
              <a:lnSpc>
                <a:spcPct val="100000"/>
              </a:lnSpc>
              <a:spcBef>
                <a:spcPts val="1200"/>
              </a:spcBef>
              <a:spcAft>
                <a:spcPts val="0"/>
              </a:spcAft>
              <a:buClr>
                <a:schemeClr val="dk1"/>
              </a:buClr>
              <a:buSzPts val="1440"/>
              <a:buFont typeface="Noto Sans Symbols"/>
              <a:buChar char="▪"/>
              <a:defRPr/>
            </a:lvl4pPr>
            <a:lvl5pPr marL="2286000" lvl="4" indent="-320039" algn="l">
              <a:lnSpc>
                <a:spcPct val="100000"/>
              </a:lnSpc>
              <a:spcBef>
                <a:spcPts val="1200"/>
              </a:spcBef>
              <a:spcAft>
                <a:spcPts val="0"/>
              </a:spcAft>
              <a:buClr>
                <a:schemeClr val="dk1"/>
              </a:buClr>
              <a:buSzPts val="1440"/>
              <a:buFont typeface="Noto Sans Symbols"/>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 name="Google Shape;31;p4"/>
          <p:cNvSpPr txBox="1">
            <a:spLocks noGrp="1"/>
          </p:cNvSpPr>
          <p:nvPr>
            <p:ph type="title"/>
          </p:nvPr>
        </p:nvSpPr>
        <p:spPr>
          <a:xfrm>
            <a:off x="457200" y="381380"/>
            <a:ext cx="6546059" cy="92213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End slide">
  <p:cSld name="End slide">
    <p:bg>
      <p:bgPr>
        <a:solidFill>
          <a:srgbClr val="424A4F"/>
        </a:solidFill>
        <a:effectLst/>
      </p:bgPr>
    </p:bg>
    <p:spTree>
      <p:nvGrpSpPr>
        <p:cNvPr id="1" name="Shape 32"/>
        <p:cNvGrpSpPr/>
        <p:nvPr/>
      </p:nvGrpSpPr>
      <p:grpSpPr>
        <a:xfrm>
          <a:off x="0" y="0"/>
          <a:ext cx="0" cy="0"/>
          <a:chOff x="0" y="0"/>
          <a:chExt cx="0" cy="0"/>
        </a:xfrm>
      </p:grpSpPr>
      <p:sp>
        <p:nvSpPr>
          <p:cNvPr id="33" name="Google Shape;33;p5"/>
          <p:cNvSpPr/>
          <p:nvPr/>
        </p:nvSpPr>
        <p:spPr>
          <a:xfrm>
            <a:off x="0" y="4466533"/>
            <a:ext cx="9143999" cy="11988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34" name="Google Shape;34;p5" descr="RHUL_Master_logo_RGB.png"/>
          <p:cNvPicPr preferRelativeResize="0"/>
          <p:nvPr/>
        </p:nvPicPr>
        <p:blipFill rotWithShape="1">
          <a:blip r:embed="rId2">
            <a:alphaModFix/>
          </a:blip>
          <a:srcRect/>
          <a:stretch/>
        </p:blipFill>
        <p:spPr>
          <a:xfrm>
            <a:off x="6753823" y="4466533"/>
            <a:ext cx="2389161" cy="1198801"/>
          </a:xfrm>
          <a:prstGeom prst="rect">
            <a:avLst/>
          </a:prstGeom>
          <a:noFill/>
          <a:ln>
            <a:noFill/>
          </a:ln>
        </p:spPr>
      </p:pic>
      <p:pic>
        <p:nvPicPr>
          <p:cNvPr id="35" name="Google Shape;35;p5" descr="Music_Hall_Diagonal_6_long_lines_white-optimized1.png"/>
          <p:cNvPicPr preferRelativeResize="0"/>
          <p:nvPr/>
        </p:nvPicPr>
        <p:blipFill rotWithShape="1">
          <a:blip r:embed="rId3">
            <a:alphaModFix amt="40000"/>
          </a:blip>
          <a:srcRect b="51132"/>
          <a:stretch/>
        </p:blipFill>
        <p:spPr>
          <a:xfrm>
            <a:off x="1" y="4158702"/>
            <a:ext cx="9144000" cy="307832"/>
          </a:xfrm>
          <a:prstGeom prst="rect">
            <a:avLst/>
          </a:prstGeom>
          <a:noFill/>
          <a:ln>
            <a:noFill/>
          </a:ln>
        </p:spPr>
      </p:pic>
      <p:pic>
        <p:nvPicPr>
          <p:cNvPr id="36" name="Google Shape;36;p5" descr="Music_Hall_Diagonal_6_long_lines_white-optimized1.png"/>
          <p:cNvPicPr preferRelativeResize="0"/>
          <p:nvPr/>
        </p:nvPicPr>
        <p:blipFill rotWithShape="1">
          <a:blip r:embed="rId3">
            <a:alphaModFix amt="40000"/>
          </a:blip>
          <a:srcRect b="51132"/>
          <a:stretch/>
        </p:blipFill>
        <p:spPr>
          <a:xfrm>
            <a:off x="1" y="5670454"/>
            <a:ext cx="9144000" cy="30783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ver slide 3">
  <p:cSld name="Cover slide 3">
    <p:bg>
      <p:bgPr>
        <a:solidFill>
          <a:srgbClr val="FFFFFE"/>
        </a:solidFill>
        <a:effectLst/>
      </p:bgPr>
    </p:bg>
    <p:spTree>
      <p:nvGrpSpPr>
        <p:cNvPr id="1" name="Shape 37"/>
        <p:cNvGrpSpPr/>
        <p:nvPr/>
      </p:nvGrpSpPr>
      <p:grpSpPr>
        <a:xfrm>
          <a:off x="0" y="0"/>
          <a:ext cx="0" cy="0"/>
          <a:chOff x="0" y="0"/>
          <a:chExt cx="0" cy="0"/>
        </a:xfrm>
      </p:grpSpPr>
      <p:sp>
        <p:nvSpPr>
          <p:cNvPr id="38" name="Google Shape;38;p6"/>
          <p:cNvSpPr/>
          <p:nvPr/>
        </p:nvSpPr>
        <p:spPr>
          <a:xfrm>
            <a:off x="0" y="-1"/>
            <a:ext cx="9144000" cy="6858001"/>
          </a:xfrm>
          <a:prstGeom prst="rect">
            <a:avLst/>
          </a:prstGeom>
          <a:solidFill>
            <a:srgbClr val="171D23">
              <a:alpha val="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39" name="Google Shape;39;p6"/>
          <p:cNvSpPr>
            <a:spLocks noGrp="1"/>
          </p:cNvSpPr>
          <p:nvPr>
            <p:ph type="pic" idx="2"/>
          </p:nvPr>
        </p:nvSpPr>
        <p:spPr>
          <a:xfrm>
            <a:off x="-794" y="0"/>
            <a:ext cx="9145588" cy="4727046"/>
          </a:xfrm>
          <a:prstGeom prst="rect">
            <a:avLst/>
          </a:prstGeom>
          <a:noFill/>
          <a:ln>
            <a:noFill/>
          </a:ln>
        </p:spPr>
      </p:sp>
      <p:sp>
        <p:nvSpPr>
          <p:cNvPr id="40" name="Google Shape;40;p6"/>
          <p:cNvSpPr/>
          <p:nvPr/>
        </p:nvSpPr>
        <p:spPr>
          <a:xfrm>
            <a:off x="0" y="4470387"/>
            <a:ext cx="9143999" cy="11988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41" name="Google Shape;41;p6" descr="RHUL_Master_logo_RGB.png"/>
          <p:cNvPicPr preferRelativeResize="0"/>
          <p:nvPr/>
        </p:nvPicPr>
        <p:blipFill rotWithShape="1">
          <a:blip r:embed="rId2">
            <a:alphaModFix/>
          </a:blip>
          <a:srcRect/>
          <a:stretch/>
        </p:blipFill>
        <p:spPr>
          <a:xfrm>
            <a:off x="6755633" y="4470387"/>
            <a:ext cx="2389161" cy="1198801"/>
          </a:xfrm>
          <a:prstGeom prst="rect">
            <a:avLst/>
          </a:prstGeom>
          <a:noFill/>
          <a:ln>
            <a:noFill/>
          </a:ln>
        </p:spPr>
      </p:pic>
      <p:pic>
        <p:nvPicPr>
          <p:cNvPr id="42" name="Google Shape;42;p6" descr="Music_Hall_Diagonal_6_long_lines-40%-optimized1.png"/>
          <p:cNvPicPr preferRelativeResize="0"/>
          <p:nvPr/>
        </p:nvPicPr>
        <p:blipFill rotWithShape="1">
          <a:blip r:embed="rId3">
            <a:alphaModFix/>
          </a:blip>
          <a:srcRect b="48546"/>
          <a:stretch/>
        </p:blipFill>
        <p:spPr>
          <a:xfrm>
            <a:off x="794" y="4152163"/>
            <a:ext cx="9144000" cy="324115"/>
          </a:xfrm>
          <a:prstGeom prst="rect">
            <a:avLst/>
          </a:prstGeom>
          <a:noFill/>
          <a:ln>
            <a:noFill/>
          </a:ln>
        </p:spPr>
      </p:pic>
      <p:pic>
        <p:nvPicPr>
          <p:cNvPr id="43" name="Google Shape;43;p6" descr="Music_Hall_Diagonal_6_long_lines-40%-optimized1.png"/>
          <p:cNvPicPr preferRelativeResize="0"/>
          <p:nvPr/>
        </p:nvPicPr>
        <p:blipFill rotWithShape="1">
          <a:blip r:embed="rId3">
            <a:alphaModFix/>
          </a:blip>
          <a:srcRect b="48546"/>
          <a:stretch/>
        </p:blipFill>
        <p:spPr>
          <a:xfrm>
            <a:off x="794" y="5658796"/>
            <a:ext cx="9144000" cy="324115"/>
          </a:xfrm>
          <a:prstGeom prst="rect">
            <a:avLst/>
          </a:prstGeom>
          <a:noFill/>
          <a:ln>
            <a:noFill/>
          </a:ln>
        </p:spPr>
      </p:pic>
      <p:sp>
        <p:nvSpPr>
          <p:cNvPr id="44" name="Google Shape;44;p6"/>
          <p:cNvSpPr txBox="1">
            <a:spLocks noGrp="1"/>
          </p:cNvSpPr>
          <p:nvPr>
            <p:ph type="subTitle" idx="1"/>
          </p:nvPr>
        </p:nvSpPr>
        <p:spPr>
          <a:xfrm>
            <a:off x="470453" y="4721654"/>
            <a:ext cx="5487504" cy="778565"/>
          </a:xfrm>
          <a:prstGeom prst="rect">
            <a:avLst/>
          </a:prstGeom>
          <a:noFill/>
          <a:ln>
            <a:noFill/>
          </a:ln>
        </p:spPr>
        <p:txBody>
          <a:bodyPr spcFirstLastPara="1" wrap="square" lIns="0" tIns="0" rIns="0" bIns="0" anchor="t" anchorCtr="0">
            <a:noAutofit/>
          </a:bodyPr>
          <a:lstStyle>
            <a:lvl1pPr lvl="0" algn="l">
              <a:lnSpc>
                <a:spcPct val="100000"/>
              </a:lnSpc>
              <a:spcBef>
                <a:spcPts val="1200"/>
              </a:spcBef>
              <a:spcAft>
                <a:spcPts val="0"/>
              </a:spcAft>
              <a:buClr>
                <a:schemeClr val="lt1"/>
              </a:buClr>
              <a:buSzPts val="1800"/>
              <a:buNone/>
              <a:defRPr>
                <a:solidFill>
                  <a:schemeClr val="lt1"/>
                </a:solidFill>
              </a:defRPr>
            </a:lvl1pPr>
            <a:lvl2pPr lvl="1" algn="ctr">
              <a:lnSpc>
                <a:spcPct val="100000"/>
              </a:lnSpc>
              <a:spcBef>
                <a:spcPts val="1200"/>
              </a:spcBef>
              <a:spcAft>
                <a:spcPts val="0"/>
              </a:spcAft>
              <a:buClr>
                <a:srgbClr val="888888"/>
              </a:buClr>
              <a:buSzPts val="1400"/>
              <a:buNone/>
              <a:defRPr>
                <a:solidFill>
                  <a:srgbClr val="888888"/>
                </a:solidFill>
              </a:defRPr>
            </a:lvl2pPr>
            <a:lvl3pPr lvl="2" algn="ctr">
              <a:lnSpc>
                <a:spcPct val="100000"/>
              </a:lnSpc>
              <a:spcBef>
                <a:spcPts val="1200"/>
              </a:spcBef>
              <a:spcAft>
                <a:spcPts val="0"/>
              </a:spcAft>
              <a:buClr>
                <a:srgbClr val="888888"/>
              </a:buClr>
              <a:buSzPts val="1200"/>
              <a:buNone/>
              <a:defRPr>
                <a:solidFill>
                  <a:srgbClr val="888888"/>
                </a:solidFill>
              </a:defRPr>
            </a:lvl3pPr>
            <a:lvl4pPr lvl="3" algn="ctr">
              <a:lnSpc>
                <a:spcPct val="100000"/>
              </a:lnSpc>
              <a:spcBef>
                <a:spcPts val="1200"/>
              </a:spcBef>
              <a:spcAft>
                <a:spcPts val="0"/>
              </a:spcAft>
              <a:buClr>
                <a:srgbClr val="888888"/>
              </a:buClr>
              <a:buSzPts val="1200"/>
              <a:buNone/>
              <a:defRPr>
                <a:solidFill>
                  <a:srgbClr val="888888"/>
                </a:solidFill>
              </a:defRPr>
            </a:lvl4pPr>
            <a:lvl5pPr lvl="4" algn="ctr">
              <a:lnSpc>
                <a:spcPct val="100000"/>
              </a:lnSpc>
              <a:spcBef>
                <a:spcPts val="1200"/>
              </a:spcBef>
              <a:spcAft>
                <a:spcPts val="0"/>
              </a:spcAft>
              <a:buClr>
                <a:srgbClr val="888888"/>
              </a:buClr>
              <a:buSzPts val="12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 divider 1">
  <p:cSld name="Section divider 1">
    <p:bg>
      <p:bgPr>
        <a:solidFill>
          <a:srgbClr val="424A4F"/>
        </a:solidFill>
        <a:effectLst/>
      </p:bgPr>
    </p:bg>
    <p:spTree>
      <p:nvGrpSpPr>
        <p:cNvPr id="1" name="Shape 45"/>
        <p:cNvGrpSpPr/>
        <p:nvPr/>
      </p:nvGrpSpPr>
      <p:grpSpPr>
        <a:xfrm>
          <a:off x="0" y="0"/>
          <a:ext cx="0" cy="0"/>
          <a:chOff x="0" y="0"/>
          <a:chExt cx="0" cy="0"/>
        </a:xfrm>
      </p:grpSpPr>
      <p:sp>
        <p:nvSpPr>
          <p:cNvPr id="46" name="Google Shape;46;p7"/>
          <p:cNvSpPr/>
          <p:nvPr/>
        </p:nvSpPr>
        <p:spPr>
          <a:xfrm>
            <a:off x="-8141" y="4466534"/>
            <a:ext cx="9143999" cy="11988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7" name="Google Shape;47;p7"/>
          <p:cNvSpPr txBox="1">
            <a:spLocks noGrp="1"/>
          </p:cNvSpPr>
          <p:nvPr>
            <p:ph type="title"/>
          </p:nvPr>
        </p:nvSpPr>
        <p:spPr>
          <a:xfrm>
            <a:off x="436978" y="4748823"/>
            <a:ext cx="6197663" cy="916512"/>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FFFFFF"/>
              </a:buClr>
              <a:buSzPts val="3600"/>
              <a:buFont typeface="Corbel"/>
              <a:buNone/>
              <a:defRPr sz="36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8" name="Google Shape;48;p7"/>
          <p:cNvPicPr preferRelativeResize="0"/>
          <p:nvPr/>
        </p:nvPicPr>
        <p:blipFill rotWithShape="1">
          <a:blip r:embed="rId2">
            <a:alphaModFix/>
          </a:blip>
          <a:srcRect/>
          <a:stretch/>
        </p:blipFill>
        <p:spPr>
          <a:xfrm>
            <a:off x="6743860" y="4466534"/>
            <a:ext cx="2400139" cy="11988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divider 3">
  <p:cSld name="Section divider 3">
    <p:bg>
      <p:bgPr>
        <a:solidFill>
          <a:srgbClr val="FFFFFE"/>
        </a:solidFill>
        <a:effectLst/>
      </p:bgPr>
    </p:bg>
    <p:spTree>
      <p:nvGrpSpPr>
        <p:cNvPr id="1" name="Shape 49"/>
        <p:cNvGrpSpPr/>
        <p:nvPr/>
      </p:nvGrpSpPr>
      <p:grpSpPr>
        <a:xfrm>
          <a:off x="0" y="0"/>
          <a:ext cx="0" cy="0"/>
          <a:chOff x="0" y="0"/>
          <a:chExt cx="0" cy="0"/>
        </a:xfrm>
      </p:grpSpPr>
      <p:sp>
        <p:nvSpPr>
          <p:cNvPr id="50" name="Google Shape;50;p8"/>
          <p:cNvSpPr/>
          <p:nvPr/>
        </p:nvSpPr>
        <p:spPr>
          <a:xfrm>
            <a:off x="0" y="-1"/>
            <a:ext cx="9144000" cy="6858001"/>
          </a:xfrm>
          <a:prstGeom prst="rect">
            <a:avLst/>
          </a:prstGeom>
          <a:solidFill>
            <a:srgbClr val="171D23">
              <a:alpha val="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1" name="Google Shape;51;p8"/>
          <p:cNvSpPr/>
          <p:nvPr/>
        </p:nvSpPr>
        <p:spPr>
          <a:xfrm>
            <a:off x="0" y="4466533"/>
            <a:ext cx="9143999" cy="11988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2" name="Google Shape;52;p8"/>
          <p:cNvSpPr txBox="1">
            <a:spLocks noGrp="1"/>
          </p:cNvSpPr>
          <p:nvPr>
            <p:ph type="title"/>
          </p:nvPr>
        </p:nvSpPr>
        <p:spPr>
          <a:xfrm>
            <a:off x="436978" y="4748823"/>
            <a:ext cx="6108115" cy="916512"/>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FFFFFF"/>
              </a:buClr>
              <a:buSzPts val="3600"/>
              <a:buFont typeface="Corbel"/>
              <a:buNone/>
              <a:defRPr sz="36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3" name="Google Shape;53;p8" descr="RHUL_Master_logo_RGB.png"/>
          <p:cNvPicPr preferRelativeResize="0"/>
          <p:nvPr/>
        </p:nvPicPr>
        <p:blipFill rotWithShape="1">
          <a:blip r:embed="rId2">
            <a:alphaModFix/>
          </a:blip>
          <a:srcRect/>
          <a:stretch/>
        </p:blipFill>
        <p:spPr>
          <a:xfrm>
            <a:off x="6753823" y="4466533"/>
            <a:ext cx="2389161" cy="11988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page 2 comparison" type="twoTxTwoObj">
  <p:cSld name="TWO_OBJECTS_WITH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381380"/>
            <a:ext cx="6546059" cy="92213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rgbClr val="FFFFFF"/>
              </a:buClr>
              <a:buSzPts val="28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457200" y="1535113"/>
            <a:ext cx="4040188" cy="639762"/>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200"/>
              </a:spcBef>
              <a:spcAft>
                <a:spcPts val="0"/>
              </a:spcAft>
              <a:buClr>
                <a:schemeClr val="dk1"/>
              </a:buClr>
              <a:buSzPts val="2400"/>
              <a:buNone/>
              <a:defRPr sz="2400" b="1"/>
            </a:lvl1pPr>
            <a:lvl2pPr marL="914400" lvl="1" indent="-228600" algn="l">
              <a:lnSpc>
                <a:spcPct val="100000"/>
              </a:lnSpc>
              <a:spcBef>
                <a:spcPts val="1200"/>
              </a:spcBef>
              <a:spcAft>
                <a:spcPts val="0"/>
              </a:spcAft>
              <a:buClr>
                <a:schemeClr val="dk1"/>
              </a:buClr>
              <a:buSzPts val="2000"/>
              <a:buNone/>
              <a:defRPr sz="2000" b="1"/>
            </a:lvl2pPr>
            <a:lvl3pPr marL="1371600" lvl="2" indent="-228600" algn="l">
              <a:lnSpc>
                <a:spcPct val="100000"/>
              </a:lnSpc>
              <a:spcBef>
                <a:spcPts val="1200"/>
              </a:spcBef>
              <a:spcAft>
                <a:spcPts val="0"/>
              </a:spcAft>
              <a:buClr>
                <a:schemeClr val="dk1"/>
              </a:buClr>
              <a:buSzPts val="1800"/>
              <a:buNone/>
              <a:defRPr sz="1800" b="1"/>
            </a:lvl3pPr>
            <a:lvl4pPr marL="1828800" lvl="3" indent="-228600" algn="l">
              <a:lnSpc>
                <a:spcPct val="100000"/>
              </a:lnSpc>
              <a:spcBef>
                <a:spcPts val="1200"/>
              </a:spcBef>
              <a:spcAft>
                <a:spcPts val="0"/>
              </a:spcAft>
              <a:buClr>
                <a:schemeClr val="dk1"/>
              </a:buClr>
              <a:buSzPts val="1600"/>
              <a:buNone/>
              <a:defRPr sz="1600" b="1"/>
            </a:lvl4pPr>
            <a:lvl5pPr marL="2286000" lvl="4" indent="-228600" algn="l">
              <a:lnSpc>
                <a:spcPct val="100000"/>
              </a:lnSpc>
              <a:spcBef>
                <a:spcPts val="120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7" name="Google Shape;57;p9"/>
          <p:cNvSpPr txBox="1">
            <a:spLocks noGrp="1"/>
          </p:cNvSpPr>
          <p:nvPr>
            <p:ph type="body" idx="2"/>
          </p:nvPr>
        </p:nvSpPr>
        <p:spPr>
          <a:xfrm>
            <a:off x="457200" y="2174875"/>
            <a:ext cx="4040188" cy="395128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dk1"/>
              </a:buClr>
              <a:buSzPts val="2400"/>
              <a:buNone/>
              <a:defRPr sz="2400"/>
            </a:lvl1pPr>
            <a:lvl2pPr marL="914400" lvl="1" indent="-228600" algn="l">
              <a:lnSpc>
                <a:spcPct val="100000"/>
              </a:lnSpc>
              <a:spcBef>
                <a:spcPts val="1200"/>
              </a:spcBef>
              <a:spcAft>
                <a:spcPts val="0"/>
              </a:spcAft>
              <a:buClr>
                <a:schemeClr val="dk1"/>
              </a:buClr>
              <a:buSzPts val="2000"/>
              <a:buNone/>
              <a:defRPr sz="2000"/>
            </a:lvl2pPr>
            <a:lvl3pPr marL="1371600" lvl="2" indent="-228600" algn="l">
              <a:lnSpc>
                <a:spcPct val="100000"/>
              </a:lnSpc>
              <a:spcBef>
                <a:spcPts val="1200"/>
              </a:spcBef>
              <a:spcAft>
                <a:spcPts val="0"/>
              </a:spcAft>
              <a:buClr>
                <a:schemeClr val="dk1"/>
              </a:buClr>
              <a:buSzPts val="1800"/>
              <a:buNone/>
              <a:defRPr sz="1800"/>
            </a:lvl3pPr>
            <a:lvl4pPr marL="1828800" lvl="3" indent="-228600" algn="l">
              <a:lnSpc>
                <a:spcPct val="100000"/>
              </a:lnSpc>
              <a:spcBef>
                <a:spcPts val="1200"/>
              </a:spcBef>
              <a:spcAft>
                <a:spcPts val="0"/>
              </a:spcAft>
              <a:buClr>
                <a:schemeClr val="dk1"/>
              </a:buClr>
              <a:buSzPts val="1600"/>
              <a:buNone/>
              <a:defRPr sz="1600"/>
            </a:lvl4pPr>
            <a:lvl5pPr marL="2286000" lvl="4" indent="-228600" algn="l">
              <a:lnSpc>
                <a:spcPct val="100000"/>
              </a:lnSpc>
              <a:spcBef>
                <a:spcPts val="1200"/>
              </a:spcBef>
              <a:spcAft>
                <a:spcPts val="0"/>
              </a:spcAft>
              <a:buClr>
                <a:schemeClr val="dk1"/>
              </a:buClr>
              <a:buSzPts val="1600"/>
              <a:buNone/>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8" name="Google Shape;58;p9"/>
          <p:cNvSpPr txBox="1">
            <a:spLocks noGrp="1"/>
          </p:cNvSpPr>
          <p:nvPr>
            <p:ph type="body" idx="3"/>
          </p:nvPr>
        </p:nvSpPr>
        <p:spPr>
          <a:xfrm>
            <a:off x="4645025" y="1535113"/>
            <a:ext cx="4041775" cy="639762"/>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200"/>
              </a:spcBef>
              <a:spcAft>
                <a:spcPts val="0"/>
              </a:spcAft>
              <a:buClr>
                <a:schemeClr val="dk1"/>
              </a:buClr>
              <a:buSzPts val="2400"/>
              <a:buNone/>
              <a:defRPr sz="2400" b="1"/>
            </a:lvl1pPr>
            <a:lvl2pPr marL="914400" lvl="1" indent="-228600" algn="l">
              <a:lnSpc>
                <a:spcPct val="100000"/>
              </a:lnSpc>
              <a:spcBef>
                <a:spcPts val="1200"/>
              </a:spcBef>
              <a:spcAft>
                <a:spcPts val="0"/>
              </a:spcAft>
              <a:buClr>
                <a:schemeClr val="dk1"/>
              </a:buClr>
              <a:buSzPts val="2000"/>
              <a:buNone/>
              <a:defRPr sz="2000" b="1"/>
            </a:lvl2pPr>
            <a:lvl3pPr marL="1371600" lvl="2" indent="-228600" algn="l">
              <a:lnSpc>
                <a:spcPct val="100000"/>
              </a:lnSpc>
              <a:spcBef>
                <a:spcPts val="1200"/>
              </a:spcBef>
              <a:spcAft>
                <a:spcPts val="0"/>
              </a:spcAft>
              <a:buClr>
                <a:schemeClr val="dk1"/>
              </a:buClr>
              <a:buSzPts val="1800"/>
              <a:buNone/>
              <a:defRPr sz="1800" b="1"/>
            </a:lvl3pPr>
            <a:lvl4pPr marL="1828800" lvl="3" indent="-228600" algn="l">
              <a:lnSpc>
                <a:spcPct val="100000"/>
              </a:lnSpc>
              <a:spcBef>
                <a:spcPts val="1200"/>
              </a:spcBef>
              <a:spcAft>
                <a:spcPts val="0"/>
              </a:spcAft>
              <a:buClr>
                <a:schemeClr val="dk1"/>
              </a:buClr>
              <a:buSzPts val="1600"/>
              <a:buNone/>
              <a:defRPr sz="1600" b="1"/>
            </a:lvl4pPr>
            <a:lvl5pPr marL="2286000" lvl="4" indent="-228600" algn="l">
              <a:lnSpc>
                <a:spcPct val="100000"/>
              </a:lnSpc>
              <a:spcBef>
                <a:spcPts val="120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9" name="Google Shape;59;p9"/>
          <p:cNvSpPr txBox="1">
            <a:spLocks noGrp="1"/>
          </p:cNvSpPr>
          <p:nvPr>
            <p:ph type="body" idx="4"/>
          </p:nvPr>
        </p:nvSpPr>
        <p:spPr>
          <a:xfrm>
            <a:off x="4645025" y="2174875"/>
            <a:ext cx="4041775" cy="395128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dk1"/>
              </a:buClr>
              <a:buSzPts val="2400"/>
              <a:buNone/>
              <a:defRPr sz="2400"/>
            </a:lvl1pPr>
            <a:lvl2pPr marL="914400" lvl="1" indent="-228600" algn="l">
              <a:lnSpc>
                <a:spcPct val="100000"/>
              </a:lnSpc>
              <a:spcBef>
                <a:spcPts val="1200"/>
              </a:spcBef>
              <a:spcAft>
                <a:spcPts val="0"/>
              </a:spcAft>
              <a:buClr>
                <a:schemeClr val="dk1"/>
              </a:buClr>
              <a:buSzPts val="2000"/>
              <a:buNone/>
              <a:defRPr sz="2000"/>
            </a:lvl2pPr>
            <a:lvl3pPr marL="1371600" lvl="2" indent="-228600" algn="l">
              <a:lnSpc>
                <a:spcPct val="100000"/>
              </a:lnSpc>
              <a:spcBef>
                <a:spcPts val="1200"/>
              </a:spcBef>
              <a:spcAft>
                <a:spcPts val="0"/>
              </a:spcAft>
              <a:buClr>
                <a:schemeClr val="dk1"/>
              </a:buClr>
              <a:buSzPts val="1800"/>
              <a:buNone/>
              <a:defRPr sz="1800"/>
            </a:lvl3pPr>
            <a:lvl4pPr marL="1828800" lvl="3" indent="-228600" algn="l">
              <a:lnSpc>
                <a:spcPct val="100000"/>
              </a:lnSpc>
              <a:spcBef>
                <a:spcPts val="1200"/>
              </a:spcBef>
              <a:spcAft>
                <a:spcPts val="0"/>
              </a:spcAft>
              <a:buClr>
                <a:schemeClr val="dk1"/>
              </a:buClr>
              <a:buSzPts val="1600"/>
              <a:buNone/>
              <a:defRPr sz="1600"/>
            </a:lvl4pPr>
            <a:lvl5pPr marL="2286000" lvl="4" indent="-228600" algn="l">
              <a:lnSpc>
                <a:spcPct val="100000"/>
              </a:lnSpc>
              <a:spcBef>
                <a:spcPts val="1200"/>
              </a:spcBef>
              <a:spcAft>
                <a:spcPts val="0"/>
              </a:spcAft>
              <a:buClr>
                <a:schemeClr val="dk1"/>
              </a:buClr>
              <a:buSzPts val="1600"/>
              <a:buNone/>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0" name="Google Shape;60;p9"/>
          <p:cNvSpPr txBox="1">
            <a:spLocks noGrp="1"/>
          </p:cNvSpPr>
          <p:nvPr>
            <p:ph type="sldNum" idx="12"/>
          </p:nvPr>
        </p:nvSpPr>
        <p:spPr>
          <a:xfrm>
            <a:off x="434411" y="6513014"/>
            <a:ext cx="252000" cy="252000"/>
          </a:xfrm>
          <a:prstGeom prst="rect">
            <a:avLst/>
          </a:prstGeom>
          <a:solidFill>
            <a:schemeClr val="accent1"/>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page 3 single column">
  <p:cSld name="Text page 3 single colum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457200" y="381380"/>
            <a:ext cx="6546059" cy="92213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txBox="1">
            <a:spLocks noGrp="1"/>
          </p:cNvSpPr>
          <p:nvPr>
            <p:ph type="sldNum" idx="12"/>
          </p:nvPr>
        </p:nvSpPr>
        <p:spPr>
          <a:xfrm>
            <a:off x="434411" y="6513014"/>
            <a:ext cx="252000" cy="252000"/>
          </a:xfrm>
          <a:prstGeom prst="rect">
            <a:avLst/>
          </a:prstGeom>
          <a:solidFill>
            <a:schemeClr val="accent1"/>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9pPr>
          </a:lstStyle>
          <a:p>
            <a:pPr marL="0" lvl="0" indent="0" algn="ctr" rtl="0">
              <a:spcBef>
                <a:spcPts val="0"/>
              </a:spcBef>
              <a:spcAft>
                <a:spcPts val="0"/>
              </a:spcAft>
              <a:buNone/>
            </a:pPr>
            <a:fld id="{00000000-1234-1234-1234-123412341234}" type="slidenum">
              <a:rPr lang="en-GB"/>
              <a:t>‹#›</a:t>
            </a:fld>
            <a:endParaRPr/>
          </a:p>
        </p:txBody>
      </p:sp>
      <p:sp>
        <p:nvSpPr>
          <p:cNvPr id="64" name="Google Shape;64;p10"/>
          <p:cNvSpPr txBox="1">
            <a:spLocks noGrp="1"/>
          </p:cNvSpPr>
          <p:nvPr>
            <p:ph type="body" idx="1"/>
          </p:nvPr>
        </p:nvSpPr>
        <p:spPr>
          <a:xfrm>
            <a:off x="457200" y="1629552"/>
            <a:ext cx="8229600" cy="43632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dk1"/>
              </a:buClr>
              <a:buSzPts val="1800"/>
              <a:buNone/>
              <a:defRPr/>
            </a:lvl1pPr>
            <a:lvl2pPr marL="914400" lvl="1" indent="-228600" algn="l">
              <a:lnSpc>
                <a:spcPct val="100000"/>
              </a:lnSpc>
              <a:spcBef>
                <a:spcPts val="1200"/>
              </a:spcBef>
              <a:spcAft>
                <a:spcPts val="0"/>
              </a:spcAft>
              <a:buClr>
                <a:schemeClr val="dk1"/>
              </a:buClr>
              <a:buSzPts val="1800"/>
              <a:buNone/>
              <a:defRPr/>
            </a:lvl2pPr>
            <a:lvl3pPr marL="1371600" lvl="2" indent="-228600" algn="l">
              <a:lnSpc>
                <a:spcPct val="100000"/>
              </a:lnSpc>
              <a:spcBef>
                <a:spcPts val="1200"/>
              </a:spcBef>
              <a:spcAft>
                <a:spcPts val="0"/>
              </a:spcAft>
              <a:buClr>
                <a:schemeClr val="dk1"/>
              </a:buClr>
              <a:buSzPts val="1800"/>
              <a:buNone/>
              <a:defRPr/>
            </a:lvl3pPr>
            <a:lvl4pPr marL="1828800" lvl="3" indent="-228600" algn="l">
              <a:lnSpc>
                <a:spcPct val="100000"/>
              </a:lnSpc>
              <a:spcBef>
                <a:spcPts val="120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71D23">
            <a:alpha val="9411"/>
          </a:srgbClr>
        </a:solidFill>
        <a:effectLst/>
      </p:bgPr>
    </p:bg>
    <p:spTree>
      <p:nvGrpSpPr>
        <p:cNvPr id="1" name="Shape 10"/>
        <p:cNvGrpSpPr/>
        <p:nvPr/>
      </p:nvGrpSpPr>
      <p:grpSpPr>
        <a:xfrm>
          <a:off x="0" y="0"/>
          <a:ext cx="0" cy="0"/>
          <a:chOff x="0" y="0"/>
          <a:chExt cx="0" cy="0"/>
        </a:xfrm>
      </p:grpSpPr>
      <p:sp>
        <p:nvSpPr>
          <p:cNvPr id="11" name="Google Shape;11;p1"/>
          <p:cNvSpPr/>
          <p:nvPr/>
        </p:nvSpPr>
        <p:spPr>
          <a:xfrm>
            <a:off x="0" y="431215"/>
            <a:ext cx="9144000" cy="91336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E99A9"/>
              </a:solidFill>
              <a:latin typeface="Corbel"/>
              <a:ea typeface="Corbel"/>
              <a:cs typeface="Corbel"/>
              <a:sym typeface="Corbel"/>
            </a:endParaRPr>
          </a:p>
        </p:txBody>
      </p:sp>
      <p:sp>
        <p:nvSpPr>
          <p:cNvPr id="12" name="Google Shape;12;p1"/>
          <p:cNvSpPr txBox="1">
            <a:spLocks noGrp="1"/>
          </p:cNvSpPr>
          <p:nvPr>
            <p:ph type="title"/>
          </p:nvPr>
        </p:nvSpPr>
        <p:spPr>
          <a:xfrm>
            <a:off x="457200" y="381380"/>
            <a:ext cx="6546059" cy="922130"/>
          </a:xfrm>
          <a:prstGeom prst="rect">
            <a:avLst/>
          </a:prstGeom>
          <a:noFill/>
          <a:ln>
            <a:noFill/>
          </a:ln>
        </p:spPr>
        <p:txBody>
          <a:bodyPr spcFirstLastPara="1" wrap="square" lIns="0" tIns="0" rIns="0" bIns="0" anchor="ctr" anchorCtr="0">
            <a:normAutofit/>
          </a:bodyPr>
          <a:lstStyle>
            <a:lvl1pPr marR="0" lvl="0" algn="l" rtl="0">
              <a:lnSpc>
                <a:spcPct val="100000"/>
              </a:lnSpc>
              <a:spcBef>
                <a:spcPts val="0"/>
              </a:spcBef>
              <a:spcAft>
                <a:spcPts val="0"/>
              </a:spcAft>
              <a:buClr>
                <a:srgbClr val="FFFFFF"/>
              </a:buClr>
              <a:buSzPts val="2800"/>
              <a:buFont typeface="Corbel"/>
              <a:buNone/>
              <a:defRPr sz="2800" b="0" i="0" u="none" strike="noStrike" cap="none">
                <a:solidFill>
                  <a:srgbClr val="FFFFF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1"/>
          <p:cNvSpPr txBox="1">
            <a:spLocks noGrp="1"/>
          </p:cNvSpPr>
          <p:nvPr>
            <p:ph type="body" idx="1"/>
          </p:nvPr>
        </p:nvSpPr>
        <p:spPr>
          <a:xfrm>
            <a:off x="457200" y="1600200"/>
            <a:ext cx="8229600" cy="4479235"/>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200"/>
              </a:spcBef>
              <a:spcAft>
                <a:spcPts val="0"/>
              </a:spcAft>
              <a:buClr>
                <a:schemeClr val="dk1"/>
              </a:buClr>
              <a:buSzPts val="1800"/>
              <a:buFont typeface="Arial"/>
              <a:buNone/>
              <a:defRPr sz="1800" b="0" i="0" u="none" strike="noStrike" cap="none">
                <a:solidFill>
                  <a:schemeClr val="dk1"/>
                </a:solidFill>
                <a:latin typeface="Corbel"/>
                <a:ea typeface="Corbel"/>
                <a:cs typeface="Corbel"/>
                <a:sym typeface="Corbel"/>
              </a:defRPr>
            </a:lvl1pPr>
            <a:lvl2pPr marL="914400" marR="0" lvl="1" indent="-228600" algn="l" rtl="0">
              <a:lnSpc>
                <a:spcPct val="100000"/>
              </a:lnSpc>
              <a:spcBef>
                <a:spcPts val="1200"/>
              </a:spcBef>
              <a:spcAft>
                <a:spcPts val="0"/>
              </a:spcAft>
              <a:buClr>
                <a:schemeClr val="dk1"/>
              </a:buClr>
              <a:buSzPts val="1400"/>
              <a:buFont typeface="Arial"/>
              <a:buNone/>
              <a:defRPr sz="1400" b="0" i="0" u="none" strike="noStrike" cap="none">
                <a:solidFill>
                  <a:schemeClr val="dk1"/>
                </a:solidFill>
                <a:latin typeface="Corbel"/>
                <a:ea typeface="Corbel"/>
                <a:cs typeface="Corbel"/>
                <a:sym typeface="Corbel"/>
              </a:defRPr>
            </a:lvl2pPr>
            <a:lvl3pPr marL="1371600" marR="0" lvl="2" indent="-228600" algn="l" rtl="0">
              <a:lnSpc>
                <a:spcPct val="100000"/>
              </a:lnSpc>
              <a:spcBef>
                <a:spcPts val="120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3pPr>
            <a:lvl4pPr marL="1828800" marR="0" lvl="3" indent="-228600" algn="l" rtl="0">
              <a:lnSpc>
                <a:spcPct val="100000"/>
              </a:lnSpc>
              <a:spcBef>
                <a:spcPts val="120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4pPr>
            <a:lvl5pPr marL="2286000" marR="0" lvl="4" indent="-228600" algn="l" rtl="0">
              <a:lnSpc>
                <a:spcPct val="100000"/>
              </a:lnSpc>
              <a:spcBef>
                <a:spcPts val="120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9pPr>
          </a:lstStyle>
          <a:p>
            <a:endParaRPr/>
          </a:p>
        </p:txBody>
      </p:sp>
      <p:sp>
        <p:nvSpPr>
          <p:cNvPr id="14" name="Google Shape;14;p1"/>
          <p:cNvSpPr txBox="1">
            <a:spLocks noGrp="1"/>
          </p:cNvSpPr>
          <p:nvPr>
            <p:ph type="sldNum" idx="12"/>
          </p:nvPr>
        </p:nvSpPr>
        <p:spPr>
          <a:xfrm>
            <a:off x="434411" y="6513014"/>
            <a:ext cx="252000" cy="252000"/>
          </a:xfrm>
          <a:prstGeom prst="rect">
            <a:avLst/>
          </a:prstGeom>
          <a:solidFill>
            <a:schemeClr val="accent1"/>
          </a:solid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1pPr>
            <a:lvl2pPr marL="0" marR="0" lvl="1"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2pPr>
            <a:lvl3pPr marL="0" marR="0" lvl="2"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3pPr>
            <a:lvl4pPr marL="0" marR="0" lvl="3"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4pPr>
            <a:lvl5pPr marL="0" marR="0" lvl="4"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5pPr>
            <a:lvl6pPr marL="0" marR="0" lvl="5"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6pPr>
            <a:lvl7pPr marL="0" marR="0" lvl="6"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7pPr>
            <a:lvl8pPr marL="0" marR="0" lvl="7"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8pPr>
            <a:lvl9pPr marL="0" marR="0" lvl="8" indent="0" algn="ct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orbel"/>
                <a:ea typeface="Corbel"/>
                <a:cs typeface="Corbel"/>
                <a:sym typeface="Corbel"/>
              </a:defRPr>
            </a:lvl9pPr>
          </a:lstStyle>
          <a:p>
            <a:pPr marL="0" lvl="0" indent="0" algn="ctr" rtl="0">
              <a:spcBef>
                <a:spcPts val="0"/>
              </a:spcBef>
              <a:spcAft>
                <a:spcPts val="0"/>
              </a:spcAft>
              <a:buNone/>
            </a:pPr>
            <a:fld id="{00000000-1234-1234-1234-123412341234}" type="slidenum">
              <a:rPr lang="en-GB"/>
              <a:t>‹#›</a:t>
            </a:fld>
            <a:endParaRPr/>
          </a:p>
        </p:txBody>
      </p:sp>
      <p:pic>
        <p:nvPicPr>
          <p:cNvPr id="15" name="Google Shape;15;p1" descr="RHUL_Master_logo_RGB.png"/>
          <p:cNvPicPr preferRelativeResize="0"/>
          <p:nvPr/>
        </p:nvPicPr>
        <p:blipFill rotWithShape="1">
          <a:blip r:embed="rId16">
            <a:alphaModFix/>
          </a:blip>
          <a:srcRect/>
          <a:stretch/>
        </p:blipFill>
        <p:spPr>
          <a:xfrm>
            <a:off x="7306232" y="430696"/>
            <a:ext cx="1822362" cy="914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71D23">
            <a:alpha val="9800"/>
          </a:srgbClr>
        </a:solidFill>
        <a:effectLst/>
      </p:bgPr>
    </p:bg>
    <p:spTree>
      <p:nvGrpSpPr>
        <p:cNvPr id="1" name="Shape 87"/>
        <p:cNvGrpSpPr/>
        <p:nvPr/>
      </p:nvGrpSpPr>
      <p:grpSpPr>
        <a:xfrm>
          <a:off x="0" y="0"/>
          <a:ext cx="0" cy="0"/>
          <a:chOff x="0" y="0"/>
          <a:chExt cx="0" cy="0"/>
        </a:xfrm>
      </p:grpSpPr>
      <p:sp>
        <p:nvSpPr>
          <p:cNvPr id="88" name="Google Shape;88;p16"/>
          <p:cNvSpPr/>
          <p:nvPr/>
        </p:nvSpPr>
        <p:spPr>
          <a:xfrm>
            <a:off x="0" y="431215"/>
            <a:ext cx="9144000" cy="913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7E99A9"/>
              </a:solidFill>
              <a:latin typeface="Corbel"/>
              <a:ea typeface="Corbel"/>
              <a:cs typeface="Corbel"/>
              <a:sym typeface="Corbel"/>
            </a:endParaRPr>
          </a:p>
        </p:txBody>
      </p:sp>
      <p:sp>
        <p:nvSpPr>
          <p:cNvPr id="89" name="Google Shape;89;p16"/>
          <p:cNvSpPr txBox="1">
            <a:spLocks noGrp="1"/>
          </p:cNvSpPr>
          <p:nvPr>
            <p:ph type="title"/>
          </p:nvPr>
        </p:nvSpPr>
        <p:spPr>
          <a:xfrm>
            <a:off x="457200" y="381380"/>
            <a:ext cx="6546000" cy="922200"/>
          </a:xfrm>
          <a:prstGeom prst="rect">
            <a:avLst/>
          </a:prstGeom>
          <a:noFill/>
          <a:ln>
            <a:noFill/>
          </a:ln>
        </p:spPr>
        <p:txBody>
          <a:bodyPr spcFirstLastPara="1" wrap="square" lIns="0" tIns="0" rIns="0" bIns="0" anchor="ctr" anchorCtr="0">
            <a:normAutofit/>
          </a:bodyPr>
          <a:lstStyle>
            <a:lvl1pPr marR="0" lvl="0" algn="l" rtl="0">
              <a:spcBef>
                <a:spcPts val="0"/>
              </a:spcBef>
              <a:spcAft>
                <a:spcPts val="0"/>
              </a:spcAft>
              <a:buClr>
                <a:srgbClr val="FFFFFF"/>
              </a:buClr>
              <a:buSzPts val="2800"/>
              <a:buFont typeface="Corbel"/>
              <a:buNone/>
              <a:defRPr sz="2800" b="0" i="0" u="none" strike="noStrike" cap="none">
                <a:solidFill>
                  <a:srgbClr val="FFFFFF"/>
                </a:solidFill>
                <a:latin typeface="Corbel"/>
                <a:ea typeface="Corbel"/>
                <a:cs typeface="Corbel"/>
                <a:sym typeface="Corbe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0" name="Google Shape;90;p16"/>
          <p:cNvSpPr txBox="1">
            <a:spLocks noGrp="1"/>
          </p:cNvSpPr>
          <p:nvPr>
            <p:ph type="body" idx="1"/>
          </p:nvPr>
        </p:nvSpPr>
        <p:spPr>
          <a:xfrm>
            <a:off x="457200" y="1600200"/>
            <a:ext cx="8229600" cy="4479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200"/>
              </a:spcBef>
              <a:spcAft>
                <a:spcPts val="0"/>
              </a:spcAft>
              <a:buClr>
                <a:schemeClr val="dk1"/>
              </a:buClr>
              <a:buSzPts val="1800"/>
              <a:buFont typeface="Arial"/>
              <a:buNone/>
              <a:defRPr sz="1800" b="0" i="0" u="none" strike="noStrike" cap="none">
                <a:solidFill>
                  <a:schemeClr val="dk1"/>
                </a:solidFill>
                <a:latin typeface="Corbel"/>
                <a:ea typeface="Corbel"/>
                <a:cs typeface="Corbel"/>
                <a:sym typeface="Corbel"/>
              </a:defRPr>
            </a:lvl1pPr>
            <a:lvl2pPr marL="914400" marR="0" lvl="1" indent="-228600" algn="l" rtl="0">
              <a:spcBef>
                <a:spcPts val="1200"/>
              </a:spcBef>
              <a:spcAft>
                <a:spcPts val="0"/>
              </a:spcAft>
              <a:buClr>
                <a:schemeClr val="dk1"/>
              </a:buClr>
              <a:buSzPts val="1400"/>
              <a:buFont typeface="Arial"/>
              <a:buNone/>
              <a:defRPr sz="1400" b="0" i="0" u="none" strike="noStrike" cap="none">
                <a:solidFill>
                  <a:schemeClr val="dk1"/>
                </a:solidFill>
                <a:latin typeface="Corbel"/>
                <a:ea typeface="Corbel"/>
                <a:cs typeface="Corbel"/>
                <a:sym typeface="Corbel"/>
              </a:defRPr>
            </a:lvl2pPr>
            <a:lvl3pPr marL="1371600" marR="0" lvl="2" indent="-228600" algn="l" rtl="0">
              <a:spcBef>
                <a:spcPts val="120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3pPr>
            <a:lvl4pPr marL="1828800" marR="0" lvl="3" indent="-228600" algn="l" rtl="0">
              <a:spcBef>
                <a:spcPts val="120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4pPr>
            <a:lvl5pPr marL="2286000" marR="0" lvl="4" indent="-228600" algn="l" rtl="0">
              <a:spcBef>
                <a:spcPts val="120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9pPr>
          </a:lstStyle>
          <a:p>
            <a:endParaRPr/>
          </a:p>
        </p:txBody>
      </p:sp>
      <p:sp>
        <p:nvSpPr>
          <p:cNvPr id="91" name="Google Shape;91;p16"/>
          <p:cNvSpPr txBox="1">
            <a:spLocks noGrp="1"/>
          </p:cNvSpPr>
          <p:nvPr>
            <p:ph type="sldNum" idx="12"/>
          </p:nvPr>
        </p:nvSpPr>
        <p:spPr>
          <a:xfrm>
            <a:off x="434411" y="6513014"/>
            <a:ext cx="252000" cy="252000"/>
          </a:xfrm>
          <a:prstGeom prst="rect">
            <a:avLst/>
          </a:prstGeom>
          <a:solidFill>
            <a:schemeClr val="accent1"/>
          </a:solidFill>
          <a:ln>
            <a:noFill/>
          </a:ln>
        </p:spPr>
        <p:txBody>
          <a:bodyPr spcFirstLastPara="1" wrap="square" lIns="0" tIns="0" rIns="0" bIns="0" anchor="ctr" anchorCtr="0">
            <a:noAutofit/>
          </a:bodyPr>
          <a:lstStyle>
            <a:lvl1pPr marL="0" marR="0" lvl="0" indent="0" algn="ctr" rtl="0">
              <a:spcBef>
                <a:spcPts val="0"/>
              </a:spcBef>
              <a:buNone/>
              <a:defRPr sz="900" b="0" i="0" u="none" strike="noStrike" cap="none">
                <a:solidFill>
                  <a:schemeClr val="lt1"/>
                </a:solidFill>
                <a:latin typeface="Corbel"/>
                <a:ea typeface="Corbel"/>
                <a:cs typeface="Corbel"/>
                <a:sym typeface="Corbel"/>
              </a:defRPr>
            </a:lvl1pPr>
            <a:lvl2pPr marL="0" marR="0" lvl="1" indent="0" algn="ctr" rtl="0">
              <a:spcBef>
                <a:spcPts val="0"/>
              </a:spcBef>
              <a:buNone/>
              <a:defRPr sz="900" b="0" i="0" u="none" strike="noStrike" cap="none">
                <a:solidFill>
                  <a:schemeClr val="lt1"/>
                </a:solidFill>
                <a:latin typeface="Corbel"/>
                <a:ea typeface="Corbel"/>
                <a:cs typeface="Corbel"/>
                <a:sym typeface="Corbel"/>
              </a:defRPr>
            </a:lvl2pPr>
            <a:lvl3pPr marL="0" marR="0" lvl="2" indent="0" algn="ctr" rtl="0">
              <a:spcBef>
                <a:spcPts val="0"/>
              </a:spcBef>
              <a:buNone/>
              <a:defRPr sz="900" b="0" i="0" u="none" strike="noStrike" cap="none">
                <a:solidFill>
                  <a:schemeClr val="lt1"/>
                </a:solidFill>
                <a:latin typeface="Corbel"/>
                <a:ea typeface="Corbel"/>
                <a:cs typeface="Corbel"/>
                <a:sym typeface="Corbel"/>
              </a:defRPr>
            </a:lvl3pPr>
            <a:lvl4pPr marL="0" marR="0" lvl="3" indent="0" algn="ctr" rtl="0">
              <a:spcBef>
                <a:spcPts val="0"/>
              </a:spcBef>
              <a:buNone/>
              <a:defRPr sz="900" b="0" i="0" u="none" strike="noStrike" cap="none">
                <a:solidFill>
                  <a:schemeClr val="lt1"/>
                </a:solidFill>
                <a:latin typeface="Corbel"/>
                <a:ea typeface="Corbel"/>
                <a:cs typeface="Corbel"/>
                <a:sym typeface="Corbel"/>
              </a:defRPr>
            </a:lvl4pPr>
            <a:lvl5pPr marL="0" marR="0" lvl="4" indent="0" algn="ctr" rtl="0">
              <a:spcBef>
                <a:spcPts val="0"/>
              </a:spcBef>
              <a:buNone/>
              <a:defRPr sz="900" b="0" i="0" u="none" strike="noStrike" cap="none">
                <a:solidFill>
                  <a:schemeClr val="lt1"/>
                </a:solidFill>
                <a:latin typeface="Corbel"/>
                <a:ea typeface="Corbel"/>
                <a:cs typeface="Corbel"/>
                <a:sym typeface="Corbel"/>
              </a:defRPr>
            </a:lvl5pPr>
            <a:lvl6pPr marL="0" marR="0" lvl="5" indent="0" algn="ctr" rtl="0">
              <a:spcBef>
                <a:spcPts val="0"/>
              </a:spcBef>
              <a:buNone/>
              <a:defRPr sz="900" b="0" i="0" u="none" strike="noStrike" cap="none">
                <a:solidFill>
                  <a:schemeClr val="lt1"/>
                </a:solidFill>
                <a:latin typeface="Corbel"/>
                <a:ea typeface="Corbel"/>
                <a:cs typeface="Corbel"/>
                <a:sym typeface="Corbel"/>
              </a:defRPr>
            </a:lvl6pPr>
            <a:lvl7pPr marL="0" marR="0" lvl="6" indent="0" algn="ctr" rtl="0">
              <a:spcBef>
                <a:spcPts val="0"/>
              </a:spcBef>
              <a:buNone/>
              <a:defRPr sz="900" b="0" i="0" u="none" strike="noStrike" cap="none">
                <a:solidFill>
                  <a:schemeClr val="lt1"/>
                </a:solidFill>
                <a:latin typeface="Corbel"/>
                <a:ea typeface="Corbel"/>
                <a:cs typeface="Corbel"/>
                <a:sym typeface="Corbel"/>
              </a:defRPr>
            </a:lvl7pPr>
            <a:lvl8pPr marL="0" marR="0" lvl="7" indent="0" algn="ctr" rtl="0">
              <a:spcBef>
                <a:spcPts val="0"/>
              </a:spcBef>
              <a:buNone/>
              <a:defRPr sz="900" b="0" i="0" u="none" strike="noStrike" cap="none">
                <a:solidFill>
                  <a:schemeClr val="lt1"/>
                </a:solidFill>
                <a:latin typeface="Corbel"/>
                <a:ea typeface="Corbel"/>
                <a:cs typeface="Corbel"/>
                <a:sym typeface="Corbel"/>
              </a:defRPr>
            </a:lvl8pPr>
            <a:lvl9pPr marL="0" marR="0" lvl="8" indent="0" algn="ctr" rtl="0">
              <a:spcBef>
                <a:spcPts val="0"/>
              </a:spcBef>
              <a:buNone/>
              <a:defRPr sz="900" b="0" i="0" u="none" strike="noStrike" cap="none">
                <a:solidFill>
                  <a:schemeClr val="lt1"/>
                </a:solidFill>
                <a:latin typeface="Corbel"/>
                <a:ea typeface="Corbel"/>
                <a:cs typeface="Corbel"/>
                <a:sym typeface="Corbel"/>
              </a:defRPr>
            </a:lvl9pPr>
          </a:lstStyle>
          <a:p>
            <a:pPr marL="0" lvl="0" indent="0" algn="ctr" rtl="0">
              <a:spcBef>
                <a:spcPts val="0"/>
              </a:spcBef>
              <a:spcAft>
                <a:spcPts val="0"/>
              </a:spcAft>
              <a:buNone/>
            </a:pPr>
            <a:fld id="{00000000-1234-1234-1234-123412341234}" type="slidenum">
              <a:rPr lang="en-GB"/>
              <a:t>‹#›</a:t>
            </a:fld>
            <a:endParaRPr/>
          </a:p>
        </p:txBody>
      </p:sp>
      <p:pic>
        <p:nvPicPr>
          <p:cNvPr id="92" name="Google Shape;92;p16" descr="RHUL_Master_logo_RGB.png"/>
          <p:cNvPicPr preferRelativeResize="0"/>
          <p:nvPr/>
        </p:nvPicPr>
        <p:blipFill rotWithShape="1">
          <a:blip r:embed="rId16">
            <a:alphaModFix/>
          </a:blip>
          <a:srcRect/>
          <a:stretch/>
        </p:blipFill>
        <p:spPr>
          <a:xfrm>
            <a:off x="7306232" y="430696"/>
            <a:ext cx="1822362" cy="914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hyperlink" Target="mailto:subtitles.rhul@gmail.com" TargetMode="External"/><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image" Target="../media/image12.png"/><Relationship Id="rId4" Type="http://schemas.openxmlformats.org/officeDocument/2006/relationships/hyperlink" Target="http://www.rastlelab.com/intervention"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1"/>
          <p:cNvSpPr txBox="1">
            <a:spLocks noGrp="1"/>
          </p:cNvSpPr>
          <p:nvPr>
            <p:ph type="ctrTitle"/>
          </p:nvPr>
        </p:nvSpPr>
        <p:spPr>
          <a:xfrm>
            <a:off x="354950" y="2063050"/>
            <a:ext cx="8315700" cy="15030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accent1"/>
              </a:buClr>
              <a:buSzPts val="3600"/>
              <a:buFont typeface="Corbel"/>
              <a:buNone/>
            </a:pPr>
            <a:r>
              <a:rPr lang="en-GB" sz="4400"/>
              <a:t>Can same-language subtitles help children become better readers?</a:t>
            </a:r>
            <a:br>
              <a:rPr lang="en-GB" sz="3600"/>
            </a:br>
            <a:endParaRPr sz="3600"/>
          </a:p>
        </p:txBody>
      </p:sp>
      <p:pic>
        <p:nvPicPr>
          <p:cNvPr id="170" name="Google Shape;170;p31"/>
          <p:cNvPicPr preferRelativeResize="0"/>
          <p:nvPr/>
        </p:nvPicPr>
        <p:blipFill rotWithShape="1">
          <a:blip r:embed="rId3">
            <a:alphaModFix/>
          </a:blip>
          <a:srcRect l="24566" t="17553" r="24801" b="16363"/>
          <a:stretch/>
        </p:blipFill>
        <p:spPr>
          <a:xfrm>
            <a:off x="290946" y="243170"/>
            <a:ext cx="1690255" cy="1103031"/>
          </a:xfrm>
          <a:prstGeom prst="rect">
            <a:avLst/>
          </a:prstGeom>
          <a:noFill/>
          <a:ln>
            <a:noFill/>
          </a:ln>
        </p:spPr>
      </p:pic>
      <p:sp>
        <p:nvSpPr>
          <p:cNvPr id="171" name="Google Shape;171;p31"/>
          <p:cNvSpPr txBox="1"/>
          <p:nvPr/>
        </p:nvSpPr>
        <p:spPr>
          <a:xfrm>
            <a:off x="519600" y="4626800"/>
            <a:ext cx="59832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300" b="1">
                <a:solidFill>
                  <a:srgbClr val="FFFFFF"/>
                </a:solidFill>
                <a:latin typeface="Corbel"/>
                <a:ea typeface="Corbel"/>
                <a:cs typeface="Corbel"/>
                <a:sym typeface="Corbel"/>
              </a:rPr>
              <a:t>Anastasiya Lopukhina</a:t>
            </a:r>
            <a:endParaRPr sz="2300">
              <a:solidFill>
                <a:srgbClr val="FFFFFF"/>
              </a:solidFill>
              <a:latin typeface="Corbel"/>
              <a:ea typeface="Corbel"/>
              <a:cs typeface="Corbel"/>
              <a:sym typeface="Corbel"/>
            </a:endParaRPr>
          </a:p>
          <a:p>
            <a:pPr marL="0" lvl="0" indent="0" algn="l" rtl="0">
              <a:spcBef>
                <a:spcPts val="0"/>
              </a:spcBef>
              <a:spcAft>
                <a:spcPts val="0"/>
              </a:spcAft>
              <a:buNone/>
            </a:pPr>
            <a:r>
              <a:rPr lang="en-GB" sz="2300">
                <a:solidFill>
                  <a:srgbClr val="FFFFFF"/>
                </a:solidFill>
                <a:latin typeface="Corbel"/>
                <a:ea typeface="Corbel"/>
                <a:cs typeface="Corbel"/>
                <a:sym typeface="Corbel"/>
              </a:rPr>
              <a:t>Postdoctoral Researcher, Royal Holloway</a:t>
            </a:r>
            <a:endParaRPr sz="2300">
              <a:solidFill>
                <a:srgbClr val="FFFFFF"/>
              </a:solidFill>
              <a:latin typeface="Corbel"/>
              <a:ea typeface="Corbel"/>
              <a:cs typeface="Corbel"/>
              <a:sym typeface="Corbe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1"/>
          <p:cNvSpPr>
            <a:spLocks noGrp="1"/>
          </p:cNvSpPr>
          <p:nvPr>
            <p:ph type="chart" idx="2"/>
          </p:nvPr>
        </p:nvSpPr>
        <p:spPr>
          <a:xfrm>
            <a:off x="457200" y="1555750"/>
            <a:ext cx="8229600" cy="4476900"/>
          </a:xfrm>
          <a:prstGeom prst="rect">
            <a:avLst/>
          </a:prstGeom>
        </p:spPr>
        <p:txBody>
          <a:bodyPr spcFirstLastPara="1" wrap="square" lIns="72000" tIns="72000" rIns="0" bIns="0" anchor="t" anchorCtr="0">
            <a:noAutofit/>
          </a:bodyPr>
          <a:lstStyle/>
          <a:p>
            <a:pPr marL="457200" lvl="0" indent="-374650" algn="just" rtl="0">
              <a:spcBef>
                <a:spcPts val="1200"/>
              </a:spcBef>
              <a:spcAft>
                <a:spcPts val="0"/>
              </a:spcAft>
              <a:buSzPts val="2300"/>
              <a:buChar char="●"/>
            </a:pPr>
            <a:r>
              <a:rPr lang="en-GB" sz="2200" dirty="0"/>
              <a:t>Make sure that the subtitles are turned on or turned off for six weeks.</a:t>
            </a:r>
            <a:endParaRPr sz="2200" dirty="0"/>
          </a:p>
          <a:p>
            <a:pPr marL="457200" lvl="0" indent="-381000" algn="just" rtl="0">
              <a:spcBef>
                <a:spcPts val="1000"/>
              </a:spcBef>
              <a:spcAft>
                <a:spcPts val="0"/>
              </a:spcAft>
              <a:buSzPts val="2400"/>
              <a:buChar char="●"/>
            </a:pPr>
            <a:r>
              <a:rPr lang="en-GB" sz="2200" dirty="0"/>
              <a:t>On Monday-Friday, we will send the parents a text message asking 3 short questions about watching television that day. </a:t>
            </a:r>
            <a:r>
              <a:rPr lang="en-GB" sz="1700" dirty="0"/>
              <a:t>They will take 30 seconds of their time.</a:t>
            </a:r>
            <a:endParaRPr sz="1700" dirty="0"/>
          </a:p>
          <a:p>
            <a:pPr marL="457200" lvl="0" indent="-381000" algn="just" rtl="0">
              <a:spcBef>
                <a:spcPts val="1000"/>
              </a:spcBef>
              <a:spcAft>
                <a:spcPts val="0"/>
              </a:spcAft>
              <a:buSzPts val="2400"/>
              <a:buChar char="●"/>
            </a:pPr>
            <a:r>
              <a:rPr lang="en-GB" sz="2200" dirty="0"/>
              <a:t>On Sunday, we will send the parents a short survey asking about television viewing time and the content of the recommended videos that your child watched. </a:t>
            </a:r>
            <a:r>
              <a:rPr lang="en-GB" sz="1700" dirty="0"/>
              <a:t>It will take 10 minutes of their time.</a:t>
            </a:r>
            <a:endParaRPr sz="1700" dirty="0"/>
          </a:p>
          <a:p>
            <a:pPr marL="457200" lvl="0" indent="-374650" algn="just" rtl="0">
              <a:spcBef>
                <a:spcPts val="1200"/>
              </a:spcBef>
              <a:spcAft>
                <a:spcPts val="0"/>
              </a:spcAft>
              <a:buSzPts val="2300"/>
              <a:buChar char="●"/>
            </a:pPr>
            <a:r>
              <a:rPr lang="en-GB" sz="2200" dirty="0"/>
              <a:t>Six weeks after the post-test, we will contact the parents to discuss your child’s reading and television viewing habits.</a:t>
            </a:r>
            <a:endParaRPr sz="2200" dirty="0"/>
          </a:p>
          <a:p>
            <a:pPr marL="0" lvl="0" indent="0" algn="just" rtl="0">
              <a:spcBef>
                <a:spcPts val="1200"/>
              </a:spcBef>
              <a:spcAft>
                <a:spcPts val="1000"/>
              </a:spcAft>
              <a:buNone/>
            </a:pPr>
            <a:endParaRPr sz="2200" dirty="0">
              <a:solidFill>
                <a:srgbClr val="1155CC"/>
              </a:solidFill>
            </a:endParaRPr>
          </a:p>
        </p:txBody>
      </p:sp>
      <p:sp>
        <p:nvSpPr>
          <p:cNvPr id="267" name="Google Shape;267;p41"/>
          <p:cNvSpPr txBox="1">
            <a:spLocks noGrp="1"/>
          </p:cNvSpPr>
          <p:nvPr>
            <p:ph type="title"/>
          </p:nvPr>
        </p:nvSpPr>
        <p:spPr>
          <a:xfrm>
            <a:off x="457200" y="381380"/>
            <a:ext cx="6546000" cy="9222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GB"/>
              <a:t>We need parents’ assistance during the intervention</a:t>
            </a:r>
            <a:endParaRPr/>
          </a:p>
        </p:txBody>
      </p:sp>
      <p:sp>
        <p:nvSpPr>
          <p:cNvPr id="268" name="Google Shape;268;p41"/>
          <p:cNvSpPr txBox="1"/>
          <p:nvPr/>
        </p:nvSpPr>
        <p:spPr>
          <a:xfrm>
            <a:off x="753949" y="5398265"/>
            <a:ext cx="8107800" cy="1459213"/>
          </a:xfrm>
          <a:prstGeom prst="rect">
            <a:avLst/>
          </a:prstGeom>
          <a:noFill/>
          <a:ln>
            <a:noFill/>
          </a:ln>
        </p:spPr>
        <p:txBody>
          <a:bodyPr spcFirstLastPara="1" wrap="square" lIns="91425" tIns="91425" rIns="91425" bIns="91425" anchor="t" anchorCtr="0">
            <a:noAutofit/>
          </a:bodyPr>
          <a:lstStyle/>
          <a:p>
            <a:pPr algn="just">
              <a:spcBef>
                <a:spcPts val="1200"/>
              </a:spcBef>
              <a:spcAft>
                <a:spcPts val="1000"/>
              </a:spcAft>
              <a:buClr>
                <a:schemeClr val="dk1"/>
              </a:buClr>
              <a:buSzPts val="1100"/>
            </a:pPr>
            <a:r>
              <a:rPr lang="en-GB" sz="2200" dirty="0">
                <a:solidFill>
                  <a:srgbClr val="1155CC"/>
                </a:solidFill>
                <a:latin typeface="Corbel"/>
                <a:ea typeface="Corbel"/>
                <a:cs typeface="Corbel"/>
                <a:sym typeface="Corbel"/>
              </a:rPr>
              <a:t>Parents are paid £50. If tested in schools, then we pay the school </a:t>
            </a:r>
            <a:r>
              <a:rPr lang="en-GB" sz="2200" dirty="0">
                <a:solidFill>
                  <a:srgbClr val="1155CC"/>
                </a:solidFill>
                <a:latin typeface="Corbel"/>
                <a:ea typeface="Corbel"/>
                <a:sym typeface="Corbel"/>
              </a:rPr>
              <a:t>£10. If parents need to travel to the lab, then we give a travel payment of</a:t>
            </a:r>
            <a:r>
              <a:rPr lang="en-GB" sz="2200" dirty="0">
                <a:solidFill>
                  <a:srgbClr val="1155CC"/>
                </a:solidFill>
                <a:latin typeface="Corbel"/>
                <a:ea typeface="Corbel"/>
                <a:cs typeface="Corbel"/>
                <a:sym typeface="Corbel"/>
              </a:rPr>
              <a:t> £25 for the two visits. The child will get a gift.</a:t>
            </a:r>
            <a:endParaRPr lang="en-GB" sz="2200" dirty="0">
              <a:solidFill>
                <a:srgbClr val="1155CC"/>
              </a:solidFill>
              <a:latin typeface="Corbel"/>
              <a:ea typeface="Corbel"/>
              <a:cs typeface="Corbe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2"/>
          <p:cNvSpPr txBox="1">
            <a:spLocks noGrp="1"/>
          </p:cNvSpPr>
          <p:nvPr>
            <p:ph type="title"/>
          </p:nvPr>
        </p:nvSpPr>
        <p:spPr>
          <a:xfrm>
            <a:off x="457200" y="381380"/>
            <a:ext cx="6546000" cy="9222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GB"/>
              <a:t>What do we expect</a:t>
            </a:r>
            <a:endParaRPr/>
          </a:p>
        </p:txBody>
      </p:sp>
      <p:pic>
        <p:nvPicPr>
          <p:cNvPr id="275" name="Google Shape;275;p42"/>
          <p:cNvPicPr preferRelativeResize="0"/>
          <p:nvPr/>
        </p:nvPicPr>
        <p:blipFill>
          <a:blip r:embed="rId3">
            <a:alphaModFix/>
          </a:blip>
          <a:stretch>
            <a:fillRect/>
          </a:stretch>
        </p:blipFill>
        <p:spPr>
          <a:xfrm>
            <a:off x="457200" y="1685550"/>
            <a:ext cx="5834649" cy="4352449"/>
          </a:xfrm>
          <a:prstGeom prst="rect">
            <a:avLst/>
          </a:prstGeom>
          <a:noFill/>
          <a:ln>
            <a:noFill/>
          </a:ln>
        </p:spPr>
      </p:pic>
      <p:cxnSp>
        <p:nvCxnSpPr>
          <p:cNvPr id="276" name="Google Shape;276;p42"/>
          <p:cNvCxnSpPr/>
          <p:nvPr/>
        </p:nvCxnSpPr>
        <p:spPr>
          <a:xfrm rot="10800000" flipH="1">
            <a:off x="1608350" y="2766450"/>
            <a:ext cx="3409800" cy="2174400"/>
          </a:xfrm>
          <a:prstGeom prst="straightConnector1">
            <a:avLst/>
          </a:prstGeom>
          <a:noFill/>
          <a:ln w="76200" cap="flat" cmpd="sng">
            <a:solidFill>
              <a:srgbClr val="0000FF"/>
            </a:solidFill>
            <a:prstDash val="solid"/>
            <a:round/>
            <a:headEnd type="oval" w="med" len="med"/>
            <a:tailEnd type="oval" w="med" len="med"/>
          </a:ln>
        </p:spPr>
      </p:cxnSp>
      <p:cxnSp>
        <p:nvCxnSpPr>
          <p:cNvPr id="277" name="Google Shape;277;p42"/>
          <p:cNvCxnSpPr/>
          <p:nvPr/>
        </p:nvCxnSpPr>
        <p:spPr>
          <a:xfrm rot="10800000" flipH="1">
            <a:off x="1570750" y="4516350"/>
            <a:ext cx="3614700" cy="424500"/>
          </a:xfrm>
          <a:prstGeom prst="straightConnector1">
            <a:avLst/>
          </a:prstGeom>
          <a:noFill/>
          <a:ln w="76200" cap="flat" cmpd="sng">
            <a:solidFill>
              <a:srgbClr val="FF0000"/>
            </a:solidFill>
            <a:prstDash val="solid"/>
            <a:round/>
            <a:headEnd type="oval" w="med" len="med"/>
            <a:tailEnd type="oval" w="med" len="med"/>
          </a:ln>
        </p:spPr>
      </p:cxnSp>
      <p:sp>
        <p:nvSpPr>
          <p:cNvPr id="278" name="Google Shape;278;p42"/>
          <p:cNvSpPr txBox="1"/>
          <p:nvPr/>
        </p:nvSpPr>
        <p:spPr>
          <a:xfrm>
            <a:off x="1235200" y="5651525"/>
            <a:ext cx="1158000" cy="4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chemeClr val="dk1"/>
                </a:solidFill>
                <a:latin typeface="Corbel"/>
                <a:ea typeface="Corbel"/>
                <a:cs typeface="Corbel"/>
                <a:sym typeface="Corbel"/>
              </a:rPr>
              <a:t>Pre-test</a:t>
            </a:r>
            <a:endParaRPr sz="1800" b="1">
              <a:solidFill>
                <a:schemeClr val="dk1"/>
              </a:solidFill>
              <a:latin typeface="Corbel"/>
              <a:ea typeface="Corbel"/>
              <a:cs typeface="Corbel"/>
              <a:sym typeface="Corbel"/>
            </a:endParaRPr>
          </a:p>
        </p:txBody>
      </p:sp>
      <p:sp>
        <p:nvSpPr>
          <p:cNvPr id="279" name="Google Shape;279;p42"/>
          <p:cNvSpPr txBox="1"/>
          <p:nvPr/>
        </p:nvSpPr>
        <p:spPr>
          <a:xfrm>
            <a:off x="4740400" y="5651525"/>
            <a:ext cx="1158000" cy="4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chemeClr val="dk1"/>
                </a:solidFill>
                <a:latin typeface="Corbel"/>
                <a:ea typeface="Corbel"/>
                <a:cs typeface="Corbel"/>
                <a:sym typeface="Corbel"/>
              </a:rPr>
              <a:t>Post-test</a:t>
            </a:r>
            <a:endParaRPr sz="1800" b="1">
              <a:solidFill>
                <a:schemeClr val="dk1"/>
              </a:solidFill>
              <a:latin typeface="Corbel"/>
              <a:ea typeface="Corbel"/>
              <a:cs typeface="Corbel"/>
              <a:sym typeface="Corbel"/>
            </a:endParaRPr>
          </a:p>
        </p:txBody>
      </p:sp>
      <p:sp>
        <p:nvSpPr>
          <p:cNvPr id="280" name="Google Shape;280;p42"/>
          <p:cNvSpPr txBox="1"/>
          <p:nvPr/>
        </p:nvSpPr>
        <p:spPr>
          <a:xfrm>
            <a:off x="2092425" y="4953725"/>
            <a:ext cx="2161500" cy="29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chemeClr val="dk1"/>
                </a:solidFill>
                <a:latin typeface="Corbel"/>
                <a:ea typeface="Corbel"/>
                <a:cs typeface="Corbel"/>
                <a:sym typeface="Corbel"/>
              </a:rPr>
              <a:t>Control group</a:t>
            </a:r>
            <a:endParaRPr sz="1800" b="1">
              <a:solidFill>
                <a:schemeClr val="dk1"/>
              </a:solidFill>
              <a:latin typeface="Corbel"/>
              <a:ea typeface="Corbel"/>
              <a:cs typeface="Corbel"/>
              <a:sym typeface="Corbel"/>
            </a:endParaRPr>
          </a:p>
        </p:txBody>
      </p:sp>
      <p:sp>
        <p:nvSpPr>
          <p:cNvPr id="281" name="Google Shape;281;p42"/>
          <p:cNvSpPr txBox="1"/>
          <p:nvPr/>
        </p:nvSpPr>
        <p:spPr>
          <a:xfrm>
            <a:off x="2092425" y="2896325"/>
            <a:ext cx="2161500" cy="29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chemeClr val="dk1"/>
                </a:solidFill>
                <a:latin typeface="Corbel"/>
                <a:ea typeface="Corbel"/>
                <a:cs typeface="Corbel"/>
                <a:sym typeface="Corbel"/>
              </a:rPr>
              <a:t>‘Subtitles’ group</a:t>
            </a:r>
            <a:endParaRPr sz="1800" b="1">
              <a:solidFill>
                <a:schemeClr val="dk1"/>
              </a:solidFill>
              <a:latin typeface="Corbel"/>
              <a:ea typeface="Corbel"/>
              <a:cs typeface="Corbel"/>
              <a:sym typeface="Corbel"/>
            </a:endParaRPr>
          </a:p>
        </p:txBody>
      </p:sp>
      <p:sp>
        <p:nvSpPr>
          <p:cNvPr id="2" name="TextBox 1">
            <a:extLst>
              <a:ext uri="{FF2B5EF4-FFF2-40B4-BE49-F238E27FC236}">
                <a16:creationId xmlns:a16="http://schemas.microsoft.com/office/drawing/2014/main" id="{AAABC253-52F7-E441-A69E-B4EF208B3E4D}"/>
              </a:ext>
            </a:extLst>
          </p:cNvPr>
          <p:cNvSpPr txBox="1"/>
          <p:nvPr/>
        </p:nvSpPr>
        <p:spPr>
          <a:xfrm>
            <a:off x="6487886" y="1685550"/>
            <a:ext cx="2394857" cy="3693319"/>
          </a:xfrm>
          <a:prstGeom prst="rect">
            <a:avLst/>
          </a:prstGeom>
          <a:noFill/>
        </p:spPr>
        <p:txBody>
          <a:bodyPr wrap="square" rtlCol="0">
            <a:spAutoFit/>
          </a:bodyPr>
          <a:lstStyle/>
          <a:p>
            <a:r>
              <a:rPr lang="en-GB" sz="2200" dirty="0">
                <a:solidFill>
                  <a:schemeClr val="dk1"/>
                </a:solidFill>
                <a:latin typeface="Corbel"/>
                <a:ea typeface="Corbel"/>
              </a:rPr>
              <a:t>We are testing a hypothesis that six weeks </a:t>
            </a:r>
            <a:endParaRPr lang="ru-RU" sz="2200" dirty="0">
              <a:solidFill>
                <a:schemeClr val="dk1"/>
              </a:solidFill>
              <a:latin typeface="Corbel"/>
              <a:ea typeface="Corbel"/>
            </a:endParaRPr>
          </a:p>
          <a:p>
            <a:r>
              <a:rPr lang="en-GB" sz="2200" dirty="0">
                <a:solidFill>
                  <a:schemeClr val="dk1"/>
                </a:solidFill>
                <a:latin typeface="Corbel"/>
                <a:ea typeface="Corbel"/>
              </a:rPr>
              <a:t>of subtitles</a:t>
            </a:r>
            <a:r>
              <a:rPr lang="ru-RU" sz="2200" dirty="0">
                <a:solidFill>
                  <a:schemeClr val="dk1"/>
                </a:solidFill>
                <a:latin typeface="Corbel"/>
                <a:ea typeface="Corbel"/>
              </a:rPr>
              <a:t> </a:t>
            </a:r>
            <a:r>
              <a:rPr lang="en-GB" sz="2200" dirty="0">
                <a:solidFill>
                  <a:schemeClr val="dk1"/>
                </a:solidFill>
                <a:latin typeface="Corbel"/>
                <a:ea typeface="Corbel"/>
              </a:rPr>
              <a:t>exposure will </a:t>
            </a:r>
            <a:endParaRPr lang="ru-RU" sz="2200" dirty="0">
              <a:solidFill>
                <a:schemeClr val="dk1"/>
              </a:solidFill>
              <a:latin typeface="Corbel"/>
              <a:ea typeface="Corbel"/>
            </a:endParaRPr>
          </a:p>
          <a:p>
            <a:r>
              <a:rPr lang="en-GB" sz="2200" dirty="0">
                <a:solidFill>
                  <a:schemeClr val="dk1"/>
                </a:solidFill>
                <a:latin typeface="Corbel"/>
                <a:ea typeface="Corbel"/>
              </a:rPr>
              <a:t>improve reading fluency, as measured </a:t>
            </a:r>
            <a:endParaRPr lang="ru-RU" sz="2200" dirty="0">
              <a:solidFill>
                <a:schemeClr val="dk1"/>
              </a:solidFill>
              <a:latin typeface="Corbel"/>
              <a:ea typeface="Corbel"/>
            </a:endParaRPr>
          </a:p>
          <a:p>
            <a:r>
              <a:rPr lang="en-GB" sz="2200" dirty="0">
                <a:solidFill>
                  <a:schemeClr val="dk1"/>
                </a:solidFill>
                <a:latin typeface="Corbel"/>
                <a:ea typeface="Corbel"/>
              </a:rPr>
              <a:t>by standard tests and eye-tracking.</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3"/>
          <p:cNvSpPr txBox="1">
            <a:spLocks noGrp="1"/>
          </p:cNvSpPr>
          <p:nvPr>
            <p:ph type="title"/>
          </p:nvPr>
        </p:nvSpPr>
        <p:spPr>
          <a:xfrm>
            <a:off x="457200" y="381380"/>
            <a:ext cx="6546000" cy="9222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GB"/>
              <a:t>First feedback from the children and parents </a:t>
            </a:r>
            <a:endParaRPr/>
          </a:p>
        </p:txBody>
      </p:sp>
      <p:sp>
        <p:nvSpPr>
          <p:cNvPr id="289" name="Google Shape;289;p43"/>
          <p:cNvSpPr/>
          <p:nvPr/>
        </p:nvSpPr>
        <p:spPr>
          <a:xfrm>
            <a:off x="228600" y="1555750"/>
            <a:ext cx="4274400" cy="1556700"/>
          </a:xfrm>
          <a:prstGeom prst="wedgeRoundRectCallout">
            <a:avLst>
              <a:gd name="adj1" fmla="val -20833"/>
              <a:gd name="adj2" fmla="val 62500"/>
              <a:gd name="adj3" fmla="val 0"/>
            </a:avLst>
          </a:prstGeom>
          <a:solidFill>
            <a:schemeClr val="lt1"/>
          </a:solidFill>
          <a:ln w="9525" cap="flat" cmpd="sng">
            <a:solidFill>
              <a:srgbClr val="20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Corbel"/>
                <a:ea typeface="Corbel"/>
                <a:cs typeface="Corbel"/>
                <a:sym typeface="Corbel"/>
              </a:rPr>
              <a:t>It’s easier to hear what’s being said with the help of subtitles. My son says that if he doesn’t catch what was said through speaking, he can pick it up through the words on the screen.</a:t>
            </a:r>
            <a:endParaRPr sz="1800">
              <a:latin typeface="Corbel"/>
              <a:ea typeface="Corbel"/>
              <a:cs typeface="Corbel"/>
              <a:sym typeface="Corbel"/>
            </a:endParaRPr>
          </a:p>
        </p:txBody>
      </p:sp>
      <p:sp>
        <p:nvSpPr>
          <p:cNvPr id="291" name="Google Shape;291;p43"/>
          <p:cNvSpPr/>
          <p:nvPr/>
        </p:nvSpPr>
        <p:spPr>
          <a:xfrm>
            <a:off x="4804175" y="1555750"/>
            <a:ext cx="4274400" cy="1339200"/>
          </a:xfrm>
          <a:prstGeom prst="wedgeRoundRectCallout">
            <a:avLst>
              <a:gd name="adj1" fmla="val -20833"/>
              <a:gd name="adj2" fmla="val 62500"/>
              <a:gd name="adj3" fmla="val 0"/>
            </a:avLst>
          </a:prstGeom>
          <a:solidFill>
            <a:schemeClr val="lt1"/>
          </a:solidFill>
          <a:ln w="9525" cap="flat" cmpd="sng">
            <a:solidFill>
              <a:srgbClr val="20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Corbel"/>
                <a:ea typeface="Corbel"/>
                <a:cs typeface="Corbel"/>
                <a:sym typeface="Corbel"/>
              </a:rPr>
              <a:t>My daughter thinks they are good because when you watch the TV you can read them and concentrate more. </a:t>
            </a:r>
            <a:endParaRPr sz="1800">
              <a:latin typeface="Corbel"/>
              <a:ea typeface="Corbel"/>
              <a:cs typeface="Corbel"/>
              <a:sym typeface="Corbel"/>
            </a:endParaRPr>
          </a:p>
        </p:txBody>
      </p:sp>
      <p:sp>
        <p:nvSpPr>
          <p:cNvPr id="292" name="Google Shape;292;p43"/>
          <p:cNvSpPr/>
          <p:nvPr/>
        </p:nvSpPr>
        <p:spPr>
          <a:xfrm>
            <a:off x="5519850" y="3147125"/>
            <a:ext cx="3558900" cy="1012200"/>
          </a:xfrm>
          <a:prstGeom prst="wedgeRoundRectCallout">
            <a:avLst>
              <a:gd name="adj1" fmla="val -20833"/>
              <a:gd name="adj2" fmla="val 62500"/>
              <a:gd name="adj3" fmla="val 0"/>
            </a:avLst>
          </a:prstGeom>
          <a:solidFill>
            <a:schemeClr val="lt1"/>
          </a:solidFill>
          <a:ln w="9525" cap="flat" cmpd="sng">
            <a:solidFill>
              <a:srgbClr val="20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Corbel"/>
                <a:ea typeface="Corbel"/>
                <a:cs typeface="Corbel"/>
                <a:sym typeface="Corbel"/>
              </a:rPr>
              <a:t>He doesn't like subtitles very much and didn’t try to read them.</a:t>
            </a:r>
            <a:endParaRPr sz="1800">
              <a:latin typeface="Corbel"/>
              <a:ea typeface="Corbel"/>
              <a:cs typeface="Corbel"/>
              <a:sym typeface="Corbe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3"/>
          <p:cNvSpPr txBox="1">
            <a:spLocks noGrp="1"/>
          </p:cNvSpPr>
          <p:nvPr>
            <p:ph type="title"/>
          </p:nvPr>
        </p:nvSpPr>
        <p:spPr>
          <a:xfrm>
            <a:off x="457200" y="381380"/>
            <a:ext cx="6546000" cy="9222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GB"/>
              <a:t>First feedback from the children and parents </a:t>
            </a:r>
            <a:endParaRPr/>
          </a:p>
        </p:txBody>
      </p:sp>
      <p:sp>
        <p:nvSpPr>
          <p:cNvPr id="289" name="Google Shape;289;p43"/>
          <p:cNvSpPr/>
          <p:nvPr/>
        </p:nvSpPr>
        <p:spPr>
          <a:xfrm>
            <a:off x="228600" y="1555750"/>
            <a:ext cx="4274400" cy="1556700"/>
          </a:xfrm>
          <a:prstGeom prst="wedgeRoundRectCallout">
            <a:avLst>
              <a:gd name="adj1" fmla="val -20833"/>
              <a:gd name="adj2" fmla="val 62500"/>
              <a:gd name="adj3" fmla="val 0"/>
            </a:avLst>
          </a:prstGeom>
          <a:solidFill>
            <a:schemeClr val="lt1"/>
          </a:solidFill>
          <a:ln w="9525" cap="flat" cmpd="sng">
            <a:solidFill>
              <a:srgbClr val="20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Corbel"/>
                <a:ea typeface="Corbel"/>
                <a:cs typeface="Corbel"/>
                <a:sym typeface="Corbel"/>
              </a:rPr>
              <a:t>It’s easier to hear what’s being said with the help of subtitles. My son says that if he doesn’t catch what was said through speaking, he can pick it up through the words on the screen.</a:t>
            </a:r>
            <a:endParaRPr sz="1800">
              <a:latin typeface="Corbel"/>
              <a:ea typeface="Corbel"/>
              <a:cs typeface="Corbel"/>
              <a:sym typeface="Corbel"/>
            </a:endParaRPr>
          </a:p>
        </p:txBody>
      </p:sp>
      <p:sp>
        <p:nvSpPr>
          <p:cNvPr id="290" name="Google Shape;290;p43"/>
          <p:cNvSpPr/>
          <p:nvPr/>
        </p:nvSpPr>
        <p:spPr>
          <a:xfrm>
            <a:off x="228600" y="3769975"/>
            <a:ext cx="5136900" cy="2586300"/>
          </a:xfrm>
          <a:prstGeom prst="wedgeRoundRectCallout">
            <a:avLst>
              <a:gd name="adj1" fmla="val -20833"/>
              <a:gd name="adj2" fmla="val 62500"/>
              <a:gd name="adj3" fmla="val 0"/>
            </a:avLst>
          </a:prstGeom>
          <a:solidFill>
            <a:srgbClr val="FFF2CC"/>
          </a:solidFill>
          <a:ln w="9525" cap="flat" cmpd="sng">
            <a:solidFill>
              <a:srgbClr val="202A30"/>
            </a:solidFill>
            <a:prstDash val="solid"/>
            <a:round/>
            <a:headEnd type="none" w="sm" len="sm"/>
            <a:tailEnd type="none" w="sm" len="sm"/>
          </a:ln>
        </p:spPr>
        <p:txBody>
          <a:bodyPr spcFirstLastPara="1" wrap="square" lIns="91425" tIns="91425" rIns="91425" bIns="91425" anchor="ctr" anchorCtr="0">
            <a:noAutofit/>
          </a:bodyPr>
          <a:lstStyle/>
          <a:p>
            <a:pPr marL="457200" lvl="0" indent="-342900" algn="l" rtl="0">
              <a:spcBef>
                <a:spcPts val="0"/>
              </a:spcBef>
              <a:spcAft>
                <a:spcPts val="0"/>
              </a:spcAft>
              <a:buSzPts val="1800"/>
              <a:buFont typeface="Corbel"/>
              <a:buChar char="-"/>
            </a:pPr>
            <a:r>
              <a:rPr lang="en-GB" sz="1800">
                <a:latin typeface="Corbel"/>
                <a:ea typeface="Corbel"/>
                <a:cs typeface="Corbel"/>
                <a:sym typeface="Corbel"/>
              </a:rPr>
              <a:t>My daughter has been wanting to read more on her own, particularly before bedtime. </a:t>
            </a:r>
            <a:endParaRPr sz="1800">
              <a:latin typeface="Corbel"/>
              <a:ea typeface="Corbel"/>
              <a:cs typeface="Corbel"/>
              <a:sym typeface="Corbel"/>
            </a:endParaRPr>
          </a:p>
          <a:p>
            <a:pPr marL="457200" lvl="0" indent="-342900" algn="l" rtl="0">
              <a:spcBef>
                <a:spcPts val="0"/>
              </a:spcBef>
              <a:spcAft>
                <a:spcPts val="0"/>
              </a:spcAft>
              <a:buSzPts val="1800"/>
              <a:buFont typeface="Corbel"/>
              <a:buChar char="-"/>
            </a:pPr>
            <a:r>
              <a:rPr lang="en-GB" sz="1800">
                <a:latin typeface="Corbel"/>
                <a:ea typeface="Corbel"/>
                <a:cs typeface="Corbel"/>
                <a:sym typeface="Corbel"/>
              </a:rPr>
              <a:t>I believe the subtitles have helped my child with her reading.</a:t>
            </a:r>
            <a:endParaRPr sz="1800">
              <a:latin typeface="Corbel"/>
              <a:ea typeface="Corbel"/>
              <a:cs typeface="Corbel"/>
              <a:sym typeface="Corbel"/>
            </a:endParaRPr>
          </a:p>
          <a:p>
            <a:pPr marL="457200" lvl="0" indent="-342900" algn="l" rtl="0">
              <a:spcBef>
                <a:spcPts val="0"/>
              </a:spcBef>
              <a:spcAft>
                <a:spcPts val="0"/>
              </a:spcAft>
              <a:buSzPts val="1800"/>
              <a:buFont typeface="Corbel"/>
              <a:buChar char="-"/>
            </a:pPr>
            <a:r>
              <a:rPr lang="en-GB" sz="1800">
                <a:solidFill>
                  <a:schemeClr val="dk1"/>
                </a:solidFill>
                <a:latin typeface="Corbel"/>
                <a:ea typeface="Corbel"/>
                <a:cs typeface="Corbel"/>
                <a:sym typeface="Corbel"/>
              </a:rPr>
              <a:t>On occasion she came to me asking the meaning of words which she had seen on the subtitles. I felt would not be asked if the subtitles were not on.</a:t>
            </a:r>
            <a:endParaRPr sz="1800">
              <a:latin typeface="Corbel"/>
              <a:ea typeface="Corbel"/>
              <a:cs typeface="Corbel"/>
              <a:sym typeface="Corbel"/>
            </a:endParaRPr>
          </a:p>
        </p:txBody>
      </p:sp>
      <p:sp>
        <p:nvSpPr>
          <p:cNvPr id="291" name="Google Shape;291;p43"/>
          <p:cNvSpPr/>
          <p:nvPr/>
        </p:nvSpPr>
        <p:spPr>
          <a:xfrm>
            <a:off x="4804175" y="1555750"/>
            <a:ext cx="4274400" cy="1339200"/>
          </a:xfrm>
          <a:prstGeom prst="wedgeRoundRectCallout">
            <a:avLst>
              <a:gd name="adj1" fmla="val -20833"/>
              <a:gd name="adj2" fmla="val 62500"/>
              <a:gd name="adj3" fmla="val 0"/>
            </a:avLst>
          </a:prstGeom>
          <a:solidFill>
            <a:schemeClr val="lt1"/>
          </a:solidFill>
          <a:ln w="9525" cap="flat" cmpd="sng">
            <a:solidFill>
              <a:srgbClr val="20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Corbel"/>
                <a:ea typeface="Corbel"/>
                <a:cs typeface="Corbel"/>
                <a:sym typeface="Corbel"/>
              </a:rPr>
              <a:t>My daughter thinks they are good because when you watch the TV you can read them and concentrate more. </a:t>
            </a:r>
            <a:endParaRPr sz="1800">
              <a:latin typeface="Corbel"/>
              <a:ea typeface="Corbel"/>
              <a:cs typeface="Corbel"/>
              <a:sym typeface="Corbel"/>
            </a:endParaRPr>
          </a:p>
        </p:txBody>
      </p:sp>
      <p:sp>
        <p:nvSpPr>
          <p:cNvPr id="292" name="Google Shape;292;p43"/>
          <p:cNvSpPr/>
          <p:nvPr/>
        </p:nvSpPr>
        <p:spPr>
          <a:xfrm>
            <a:off x="5519850" y="3147125"/>
            <a:ext cx="3558900" cy="1012200"/>
          </a:xfrm>
          <a:prstGeom prst="wedgeRoundRectCallout">
            <a:avLst>
              <a:gd name="adj1" fmla="val -20833"/>
              <a:gd name="adj2" fmla="val 62500"/>
              <a:gd name="adj3" fmla="val 0"/>
            </a:avLst>
          </a:prstGeom>
          <a:solidFill>
            <a:schemeClr val="lt1"/>
          </a:solidFill>
          <a:ln w="9525" cap="flat" cmpd="sng">
            <a:solidFill>
              <a:srgbClr val="20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Corbel"/>
                <a:ea typeface="Corbel"/>
                <a:cs typeface="Corbel"/>
                <a:sym typeface="Corbel"/>
              </a:rPr>
              <a:t>He doesn't like subtitles very much and didn’t try to read them.</a:t>
            </a:r>
            <a:endParaRPr sz="1800">
              <a:latin typeface="Corbel"/>
              <a:ea typeface="Corbel"/>
              <a:cs typeface="Corbel"/>
              <a:sym typeface="Corbel"/>
            </a:endParaRPr>
          </a:p>
        </p:txBody>
      </p:sp>
      <p:sp>
        <p:nvSpPr>
          <p:cNvPr id="293" name="Google Shape;293;p43"/>
          <p:cNvSpPr txBox="1"/>
          <p:nvPr/>
        </p:nvSpPr>
        <p:spPr>
          <a:xfrm>
            <a:off x="5658375" y="4799325"/>
            <a:ext cx="3257100" cy="15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300" dirty="0">
                <a:solidFill>
                  <a:schemeClr val="dk1"/>
                </a:solidFill>
                <a:latin typeface="Corbel"/>
                <a:ea typeface="Corbel"/>
                <a:cs typeface="Corbel"/>
                <a:sym typeface="Corbel"/>
              </a:rPr>
              <a:t>7/</a:t>
            </a:r>
            <a:r>
              <a:rPr lang="ru-RU" sz="2300" dirty="0">
                <a:solidFill>
                  <a:schemeClr val="dk1"/>
                </a:solidFill>
                <a:latin typeface="Corbel"/>
                <a:ea typeface="Corbel"/>
                <a:cs typeface="Corbel"/>
                <a:sym typeface="Corbel"/>
              </a:rPr>
              <a:t>10</a:t>
            </a:r>
            <a:r>
              <a:rPr lang="en-GB" sz="2300" dirty="0">
                <a:solidFill>
                  <a:schemeClr val="dk1"/>
                </a:solidFill>
                <a:latin typeface="Corbel"/>
                <a:ea typeface="Corbel"/>
                <a:cs typeface="Corbel"/>
                <a:sym typeface="Corbel"/>
              </a:rPr>
              <a:t> families would like to turn on the subtitles after the end of the project. </a:t>
            </a:r>
            <a:endParaRPr sz="2300" dirty="0">
              <a:solidFill>
                <a:schemeClr val="dk1"/>
              </a:solidFill>
              <a:latin typeface="Corbel"/>
              <a:ea typeface="Corbel"/>
              <a:cs typeface="Corbel"/>
              <a:sym typeface="Corbel"/>
            </a:endParaRPr>
          </a:p>
        </p:txBody>
      </p:sp>
    </p:spTree>
    <p:extLst>
      <p:ext uri="{BB962C8B-B14F-4D97-AF65-F5344CB8AC3E}">
        <p14:creationId xmlns:p14="http://schemas.microsoft.com/office/powerpoint/2010/main" val="1629639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4"/>
          <p:cNvSpPr>
            <a:spLocks noGrp="1"/>
          </p:cNvSpPr>
          <p:nvPr>
            <p:ph type="chart" idx="2"/>
          </p:nvPr>
        </p:nvSpPr>
        <p:spPr>
          <a:xfrm>
            <a:off x="457200" y="1555750"/>
            <a:ext cx="8229600" cy="4476900"/>
          </a:xfrm>
          <a:prstGeom prst="rect">
            <a:avLst/>
          </a:prstGeom>
        </p:spPr>
        <p:txBody>
          <a:bodyPr spcFirstLastPara="1" wrap="square" lIns="72000" tIns="72000" rIns="0" bIns="0" anchor="t" anchorCtr="0">
            <a:noAutofit/>
          </a:bodyPr>
          <a:lstStyle/>
          <a:p>
            <a:pPr marL="0" indent="0"/>
            <a:r>
              <a:rPr lang="az-Cyrl-AZ" sz="2400" dirty="0"/>
              <a:t>We need local schools to support us to conduct this study. </a:t>
            </a:r>
            <a:endParaRPr lang="en-US" dirty="0"/>
          </a:p>
          <a:p>
            <a:pPr marL="0" indent="0"/>
            <a:r>
              <a:rPr lang="az-Cyrl-AZ" sz="2400" b="1" dirty="0"/>
              <a:t>Can you host us or advertise the study to families next term?</a:t>
            </a:r>
            <a:endParaRPr lang="az-Cyrl-AZ" dirty="0"/>
          </a:p>
          <a:p>
            <a:pPr marL="0" indent="0"/>
            <a:endParaRPr lang="az-Cyrl-AZ" sz="2400" dirty="0"/>
          </a:p>
          <a:p>
            <a:pPr marL="0" indent="0"/>
            <a:r>
              <a:rPr lang="en-GB" sz="2400" dirty="0"/>
              <a:t>Contact us: </a:t>
            </a:r>
            <a:r>
              <a:rPr lang="en-GB" sz="2400" b="1" u="sng" dirty="0">
                <a:solidFill>
                  <a:srgbClr val="0000FF"/>
                </a:solidFill>
                <a:hlinkClick r:id="rId3">
                  <a:extLst>
                    <a:ext uri="{A12FA001-AC4F-418D-AE19-62706E023703}">
                      <ahyp:hlinkClr xmlns:ahyp="http://schemas.microsoft.com/office/drawing/2018/hyperlinkcolor" val="tx"/>
                    </a:ext>
                  </a:extLst>
                </a:hlinkClick>
              </a:rPr>
              <a:t>subtitles.rhul@gmail.com</a:t>
            </a:r>
            <a:r>
              <a:rPr lang="en-GB" sz="2300" dirty="0">
                <a:solidFill>
                  <a:srgbClr val="0000FF"/>
                </a:solidFill>
              </a:rPr>
              <a:t> </a:t>
            </a:r>
            <a:endParaRPr sz="2300" dirty="0">
              <a:solidFill>
                <a:srgbClr val="0000FF"/>
              </a:solidFill>
            </a:endParaRPr>
          </a:p>
          <a:p>
            <a:pPr marL="0" indent="0"/>
            <a:endParaRPr lang="en-GB" sz="2300" dirty="0">
              <a:solidFill>
                <a:srgbClr val="0000FF"/>
              </a:solidFill>
            </a:endParaRPr>
          </a:p>
          <a:p>
            <a:pPr marL="0" indent="0"/>
            <a:r>
              <a:rPr lang="en-GB" sz="2400" dirty="0"/>
              <a:t>Visit our webpage to learn more about the study: </a:t>
            </a:r>
            <a:r>
              <a:rPr lang="en-GB" sz="2400" u="sng" dirty="0">
                <a:solidFill>
                  <a:srgbClr val="0000FF"/>
                </a:solidFill>
                <a:hlinkClick r:id="rId4">
                  <a:extLst>
                    <a:ext uri="{A12FA001-AC4F-418D-AE19-62706E023703}">
                      <ahyp:hlinkClr xmlns:ahyp="http://schemas.microsoft.com/office/drawing/2018/hyperlinkcolor" val="tx"/>
                    </a:ext>
                  </a:extLst>
                </a:hlinkClick>
              </a:rPr>
              <a:t>www.rastlelab.com/intervention</a:t>
            </a:r>
            <a:r>
              <a:rPr lang="en-GB" sz="2400" dirty="0"/>
              <a:t> </a:t>
            </a:r>
            <a:endParaRPr sz="2400" dirty="0"/>
          </a:p>
          <a:p>
            <a:pPr marL="0" indent="0"/>
            <a:r>
              <a:rPr lang="en-GB" sz="2400" dirty="0"/>
              <a:t>Or watch our short video by scanning the QR code:</a:t>
            </a:r>
            <a:endParaRPr sz="2400" dirty="0"/>
          </a:p>
        </p:txBody>
      </p:sp>
      <p:sp>
        <p:nvSpPr>
          <p:cNvPr id="300" name="Google Shape;300;p44"/>
          <p:cNvSpPr txBox="1">
            <a:spLocks noGrp="1"/>
          </p:cNvSpPr>
          <p:nvPr>
            <p:ph type="title"/>
          </p:nvPr>
        </p:nvSpPr>
        <p:spPr>
          <a:xfrm>
            <a:off x="457200" y="381380"/>
            <a:ext cx="6546000" cy="9222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GB" b="1"/>
              <a:t>Join us for this study</a:t>
            </a:r>
            <a:endParaRPr b="1"/>
          </a:p>
        </p:txBody>
      </p:sp>
      <p:pic>
        <p:nvPicPr>
          <p:cNvPr id="301" name="Google Shape;301;p44"/>
          <p:cNvPicPr preferRelativeResize="0"/>
          <p:nvPr/>
        </p:nvPicPr>
        <p:blipFill>
          <a:blip r:embed="rId5">
            <a:alphaModFix/>
          </a:blip>
          <a:stretch>
            <a:fillRect/>
          </a:stretch>
        </p:blipFill>
        <p:spPr>
          <a:xfrm>
            <a:off x="7003200" y="3758633"/>
            <a:ext cx="2140800" cy="309936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2"/>
          <p:cNvSpPr txBox="1">
            <a:spLocks noGrp="1"/>
          </p:cNvSpPr>
          <p:nvPr>
            <p:ph type="title"/>
          </p:nvPr>
        </p:nvSpPr>
        <p:spPr>
          <a:xfrm>
            <a:off x="457200" y="381380"/>
            <a:ext cx="6546000" cy="9222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1100"/>
              <a:buFont typeface="Arial"/>
              <a:buNone/>
            </a:pPr>
            <a:r>
              <a:rPr lang="en-GB">
                <a:solidFill>
                  <a:schemeClr val="lt1"/>
                </a:solidFill>
              </a:rPr>
              <a:t>Do same-language subtitles help children learn to read?</a:t>
            </a:r>
            <a:endParaRPr/>
          </a:p>
        </p:txBody>
      </p:sp>
      <p:sp>
        <p:nvSpPr>
          <p:cNvPr id="178" name="Google Shape;178;p32"/>
          <p:cNvSpPr txBox="1">
            <a:spLocks noGrp="1"/>
          </p:cNvSpPr>
          <p:nvPr>
            <p:ph type="sldNum" idx="12"/>
          </p:nvPr>
        </p:nvSpPr>
        <p:spPr>
          <a:xfrm>
            <a:off x="434411" y="6513014"/>
            <a:ext cx="252000" cy="252000"/>
          </a:xfrm>
          <a:prstGeom prst="rect">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a:t>
            </a:fld>
            <a:endParaRPr/>
          </a:p>
        </p:txBody>
      </p:sp>
      <p:pic>
        <p:nvPicPr>
          <p:cNvPr id="179" name="Google Shape;179;p32"/>
          <p:cNvPicPr preferRelativeResize="0"/>
          <p:nvPr/>
        </p:nvPicPr>
        <p:blipFill rotWithShape="1">
          <a:blip r:embed="rId3">
            <a:alphaModFix/>
          </a:blip>
          <a:srcRect/>
          <a:stretch/>
        </p:blipFill>
        <p:spPr>
          <a:xfrm>
            <a:off x="300903" y="2902873"/>
            <a:ext cx="3521756" cy="1513738"/>
          </a:xfrm>
          <a:prstGeom prst="rect">
            <a:avLst/>
          </a:prstGeom>
          <a:noFill/>
          <a:ln>
            <a:noFill/>
          </a:ln>
        </p:spPr>
      </p:pic>
      <p:sp>
        <p:nvSpPr>
          <p:cNvPr id="180" name="Google Shape;180;p32"/>
          <p:cNvSpPr txBox="1"/>
          <p:nvPr/>
        </p:nvSpPr>
        <p:spPr>
          <a:xfrm>
            <a:off x="3990109" y="1632101"/>
            <a:ext cx="5041500" cy="4525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orbel"/>
                <a:ea typeface="Corbel"/>
                <a:cs typeface="Corbel"/>
                <a:sym typeface="Corbel"/>
              </a:rPr>
              <a:t>The project was inspired by the ‘Turn on the Subtitles’ campaign in the UK.</a:t>
            </a:r>
            <a:endParaRPr sz="2400">
              <a:latin typeface="Corbel"/>
              <a:ea typeface="Corbel"/>
              <a:cs typeface="Corbel"/>
              <a:sym typeface="Corbel"/>
            </a:endParaRPr>
          </a:p>
          <a:p>
            <a:pPr marL="0" marR="0" lvl="0" indent="0" algn="l" rtl="0">
              <a:spcBef>
                <a:spcPts val="0"/>
              </a:spcBef>
              <a:spcAft>
                <a:spcPts val="0"/>
              </a:spcAft>
              <a:buNone/>
            </a:pPr>
            <a:endParaRPr sz="2400" i="1">
              <a:latin typeface="Corbel"/>
              <a:ea typeface="Corbel"/>
              <a:cs typeface="Corbel"/>
              <a:sym typeface="Corbel"/>
            </a:endParaRPr>
          </a:p>
          <a:p>
            <a:pPr marL="0" marR="0" lvl="0" indent="0" algn="l" rtl="0">
              <a:spcBef>
                <a:spcPts val="0"/>
              </a:spcBef>
              <a:spcAft>
                <a:spcPts val="0"/>
              </a:spcAft>
              <a:buNone/>
            </a:pPr>
            <a:endParaRPr sz="1800" i="1">
              <a:latin typeface="Georgia"/>
              <a:ea typeface="Georgia"/>
              <a:cs typeface="Georgia"/>
              <a:sym typeface="Georgia"/>
            </a:endParaRPr>
          </a:p>
          <a:p>
            <a:pPr marL="0" marR="0" lvl="0" indent="0" algn="l" rtl="0">
              <a:spcBef>
                <a:spcPts val="0"/>
              </a:spcBef>
              <a:spcAft>
                <a:spcPts val="0"/>
              </a:spcAft>
              <a:buNone/>
            </a:pPr>
            <a:r>
              <a:rPr lang="en-GB" sz="1800" b="0" i="1" u="none" strike="noStrike" cap="none">
                <a:solidFill>
                  <a:srgbClr val="000000"/>
                </a:solidFill>
                <a:latin typeface="Georgia"/>
                <a:ea typeface="Georgia"/>
                <a:cs typeface="Georgia"/>
                <a:sym typeface="Georgia"/>
              </a:rPr>
              <a:t>“Extensive research from top academics in many countries has shown that simply turning on the subtitles for children’s television improves literacy. Dramatically. In fact it may double their chance of becoming a proficient reader …</a:t>
            </a:r>
            <a:endParaRPr/>
          </a:p>
          <a:p>
            <a:pPr marL="0" marR="0" lvl="0" indent="0" algn="l" rtl="0">
              <a:spcBef>
                <a:spcPts val="0"/>
              </a:spcBef>
              <a:spcAft>
                <a:spcPts val="0"/>
              </a:spcAft>
              <a:buNone/>
            </a:pPr>
            <a:endParaRPr sz="1800" i="1">
              <a:solidFill>
                <a:srgbClr val="000000"/>
              </a:solidFill>
              <a:latin typeface="Georgia"/>
              <a:ea typeface="Georgia"/>
              <a:cs typeface="Georgia"/>
              <a:sym typeface="Georgia"/>
            </a:endParaRPr>
          </a:p>
          <a:p>
            <a:pPr marL="0" lvl="0" indent="0" algn="l" rtl="0">
              <a:spcBef>
                <a:spcPts val="0"/>
              </a:spcBef>
              <a:spcAft>
                <a:spcPts val="0"/>
              </a:spcAft>
              <a:buNone/>
            </a:pPr>
            <a:endParaRPr sz="2400">
              <a:solidFill>
                <a:schemeClr val="dk1"/>
              </a:solidFill>
              <a:latin typeface="Corbel"/>
              <a:ea typeface="Corbel"/>
              <a:cs typeface="Corbel"/>
              <a:sym typeface="Corbel"/>
            </a:endParaRPr>
          </a:p>
          <a:p>
            <a:pPr marL="0" lvl="0" indent="0" algn="l" rtl="0">
              <a:spcBef>
                <a:spcPts val="0"/>
              </a:spcBef>
              <a:spcAft>
                <a:spcPts val="0"/>
              </a:spcAft>
              <a:buClr>
                <a:schemeClr val="dk1"/>
              </a:buClr>
              <a:buFont typeface="Arial"/>
              <a:buNone/>
            </a:pPr>
            <a:r>
              <a:rPr lang="en-GB" sz="2400">
                <a:solidFill>
                  <a:schemeClr val="dk1"/>
                </a:solidFill>
                <a:latin typeface="Corbel"/>
                <a:ea typeface="Corbel"/>
                <a:cs typeface="Corbel"/>
                <a:sym typeface="Corbel"/>
              </a:rPr>
              <a:t>Promising initiative, but not enough scientific evidence at present. </a:t>
            </a:r>
            <a:endParaRPr sz="1800">
              <a:solidFill>
                <a:schemeClr val="dk1"/>
              </a:solidFill>
              <a:latin typeface="Corbel"/>
              <a:ea typeface="Corbel"/>
              <a:cs typeface="Corbel"/>
              <a:sym typeface="Corbel"/>
            </a:endParaRPr>
          </a:p>
        </p:txBody>
      </p:sp>
      <p:sp>
        <p:nvSpPr>
          <p:cNvPr id="181" name="Google Shape;181;p32"/>
          <p:cNvSpPr txBox="1"/>
          <p:nvPr/>
        </p:nvSpPr>
        <p:spPr>
          <a:xfrm>
            <a:off x="694207" y="4579842"/>
            <a:ext cx="2379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orbel"/>
                <a:ea typeface="Corbel"/>
                <a:cs typeface="Corbel"/>
                <a:sym typeface="Corbel"/>
              </a:rPr>
              <a:t>turnonthesubtitles.org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3"/>
          <p:cNvSpPr txBox="1">
            <a:spLocks noGrp="1"/>
          </p:cNvSpPr>
          <p:nvPr>
            <p:ph type="title"/>
          </p:nvPr>
        </p:nvSpPr>
        <p:spPr>
          <a:xfrm>
            <a:off x="457200" y="381380"/>
            <a:ext cx="6546000" cy="9222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rgbClr val="FFFFFF"/>
              </a:buClr>
              <a:buSzPts val="2800"/>
              <a:buFont typeface="Corbel"/>
              <a:buNone/>
            </a:pPr>
            <a:r>
              <a:rPr lang="en-GB"/>
              <a:t>Experiment 1</a:t>
            </a:r>
            <a:endParaRPr/>
          </a:p>
        </p:txBody>
      </p:sp>
      <p:sp>
        <p:nvSpPr>
          <p:cNvPr id="188" name="Google Shape;188;p33"/>
          <p:cNvSpPr txBox="1">
            <a:spLocks noGrp="1"/>
          </p:cNvSpPr>
          <p:nvPr>
            <p:ph type="sldNum" idx="12"/>
          </p:nvPr>
        </p:nvSpPr>
        <p:spPr>
          <a:xfrm>
            <a:off x="434411" y="6513014"/>
            <a:ext cx="252000" cy="252000"/>
          </a:xfrm>
          <a:prstGeom prst="rect">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a:t>
            </a:fld>
            <a:endParaRPr/>
          </a:p>
        </p:txBody>
      </p:sp>
      <p:sp>
        <p:nvSpPr>
          <p:cNvPr id="189" name="Google Shape;189;p33"/>
          <p:cNvSpPr txBox="1"/>
          <p:nvPr/>
        </p:nvSpPr>
        <p:spPr>
          <a:xfrm>
            <a:off x="3997975" y="1590549"/>
            <a:ext cx="4887300" cy="2308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1">
              <a:solidFill>
                <a:schemeClr val="dk1"/>
              </a:solidFill>
              <a:latin typeface="Corbel"/>
              <a:ea typeface="Corbel"/>
              <a:cs typeface="Corbel"/>
              <a:sym typeface="Corbel"/>
            </a:endParaRPr>
          </a:p>
          <a:p>
            <a:pPr marL="0" marR="0" lvl="0" indent="0" algn="l" rtl="0">
              <a:spcBef>
                <a:spcPts val="0"/>
              </a:spcBef>
              <a:spcAft>
                <a:spcPts val="0"/>
              </a:spcAft>
              <a:buNone/>
            </a:pPr>
            <a:endParaRPr sz="2400" b="1">
              <a:solidFill>
                <a:schemeClr val="dk1"/>
              </a:solidFill>
              <a:latin typeface="Corbel"/>
              <a:ea typeface="Corbel"/>
              <a:cs typeface="Corbel"/>
              <a:sym typeface="Corbel"/>
            </a:endParaRPr>
          </a:p>
          <a:p>
            <a:pPr marL="0" marR="0" lvl="0" indent="0" algn="l" rtl="0">
              <a:spcBef>
                <a:spcPts val="0"/>
              </a:spcBef>
              <a:spcAft>
                <a:spcPts val="0"/>
              </a:spcAft>
              <a:buNone/>
            </a:pPr>
            <a:r>
              <a:rPr lang="en-GB" sz="2400" b="1">
                <a:solidFill>
                  <a:schemeClr val="dk1"/>
                </a:solidFill>
                <a:latin typeface="Corbel"/>
                <a:ea typeface="Corbel"/>
                <a:cs typeface="Corbel"/>
                <a:sym typeface="Corbel"/>
              </a:rPr>
              <a:t>Do children in primary school look at the subtitles and read them?</a:t>
            </a:r>
            <a:r>
              <a:rPr lang="en-GB" sz="2400">
                <a:solidFill>
                  <a:schemeClr val="dk1"/>
                </a:solidFill>
                <a:latin typeface="Corbel"/>
                <a:ea typeface="Corbel"/>
                <a:cs typeface="Corbel"/>
                <a:sym typeface="Corbel"/>
              </a:rPr>
              <a:t> </a:t>
            </a:r>
            <a:endParaRPr sz="2400">
              <a:solidFill>
                <a:schemeClr val="dk1"/>
              </a:solidFill>
              <a:latin typeface="Corbel"/>
              <a:ea typeface="Corbel"/>
              <a:cs typeface="Corbel"/>
              <a:sym typeface="Corbel"/>
            </a:endParaRPr>
          </a:p>
          <a:p>
            <a:pPr marL="0" marR="0" lvl="0" indent="0" algn="l" rtl="0">
              <a:spcBef>
                <a:spcPts val="0"/>
              </a:spcBef>
              <a:spcAft>
                <a:spcPts val="0"/>
              </a:spcAft>
              <a:buNone/>
            </a:pPr>
            <a:endParaRPr sz="2400">
              <a:solidFill>
                <a:schemeClr val="dk1"/>
              </a:solidFill>
              <a:latin typeface="Corbel"/>
              <a:ea typeface="Corbel"/>
              <a:cs typeface="Corbel"/>
              <a:sym typeface="Corbel"/>
            </a:endParaRPr>
          </a:p>
          <a:p>
            <a:pPr marL="0" marR="0" lvl="0" indent="0" algn="l" rtl="0">
              <a:spcBef>
                <a:spcPts val="0"/>
              </a:spcBef>
              <a:spcAft>
                <a:spcPts val="0"/>
              </a:spcAft>
              <a:buNone/>
            </a:pPr>
            <a:endParaRPr sz="2400">
              <a:solidFill>
                <a:schemeClr val="dk1"/>
              </a:solidFill>
              <a:latin typeface="Corbel"/>
              <a:ea typeface="Corbel"/>
              <a:cs typeface="Corbel"/>
              <a:sym typeface="Corbel"/>
            </a:endParaRPr>
          </a:p>
        </p:txBody>
      </p:sp>
      <p:pic>
        <p:nvPicPr>
          <p:cNvPr id="190" name="Google Shape;190;p33"/>
          <p:cNvPicPr preferRelativeResize="0"/>
          <p:nvPr/>
        </p:nvPicPr>
        <p:blipFill rotWithShape="1">
          <a:blip r:embed="rId3">
            <a:alphaModFix/>
          </a:blip>
          <a:srcRect/>
          <a:stretch/>
        </p:blipFill>
        <p:spPr>
          <a:xfrm>
            <a:off x="258749" y="1747028"/>
            <a:ext cx="3343841" cy="2229227"/>
          </a:xfrm>
          <a:prstGeom prst="rect">
            <a:avLst/>
          </a:prstGeom>
          <a:noFill/>
          <a:ln>
            <a:noFill/>
          </a:ln>
        </p:spPr>
      </p:pic>
      <p:pic>
        <p:nvPicPr>
          <p:cNvPr id="191" name="Google Shape;191;p33" descr="A picture containing electronics, indoor, computer, output device&#10;&#10;Description automatically generated"/>
          <p:cNvPicPr preferRelativeResize="0"/>
          <p:nvPr/>
        </p:nvPicPr>
        <p:blipFill rotWithShape="1">
          <a:blip r:embed="rId4">
            <a:alphaModFix/>
          </a:blip>
          <a:srcRect b="9346"/>
          <a:stretch/>
        </p:blipFill>
        <p:spPr>
          <a:xfrm>
            <a:off x="4981672" y="4181800"/>
            <a:ext cx="2919891" cy="2229226"/>
          </a:xfrm>
          <a:prstGeom prst="rect">
            <a:avLst/>
          </a:prstGeom>
          <a:noFill/>
          <a:ln>
            <a:noFill/>
          </a:ln>
        </p:spPr>
      </p:pic>
      <p:sp>
        <p:nvSpPr>
          <p:cNvPr id="192" name="Google Shape;192;p33"/>
          <p:cNvSpPr txBox="1"/>
          <p:nvPr/>
        </p:nvSpPr>
        <p:spPr>
          <a:xfrm>
            <a:off x="1145150" y="5597050"/>
            <a:ext cx="3770400" cy="81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000000"/>
                </a:solidFill>
                <a:latin typeface="Corbel"/>
                <a:ea typeface="Corbel"/>
                <a:cs typeface="Corbel"/>
                <a:sym typeface="Corbel"/>
              </a:rPr>
              <a:t>Eye tracking during watching videos with subtitles or without subtitles</a:t>
            </a:r>
            <a:endParaRPr sz="1800">
              <a:solidFill>
                <a:srgbClr val="000000"/>
              </a:solidFill>
              <a:latin typeface="Corbel"/>
              <a:ea typeface="Corbel"/>
              <a:cs typeface="Corbel"/>
              <a:sym typeface="Corbe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4"/>
          <p:cNvSpPr>
            <a:spLocks noGrp="1"/>
          </p:cNvSpPr>
          <p:nvPr>
            <p:ph type="chart" idx="2"/>
          </p:nvPr>
        </p:nvSpPr>
        <p:spPr>
          <a:xfrm>
            <a:off x="457200" y="1555750"/>
            <a:ext cx="8229600" cy="4476900"/>
          </a:xfrm>
          <a:prstGeom prst="rect">
            <a:avLst/>
          </a:prstGeom>
        </p:spPr>
        <p:txBody>
          <a:bodyPr spcFirstLastPara="1" wrap="square" lIns="72000" tIns="72000" rIns="0" bIns="0" anchor="t" anchorCtr="0">
            <a:noAutofit/>
          </a:bodyPr>
          <a:lstStyle/>
          <a:p>
            <a:pPr marL="0" lvl="0" indent="0" algn="l" rtl="0">
              <a:spcBef>
                <a:spcPts val="1200"/>
              </a:spcBef>
              <a:spcAft>
                <a:spcPts val="0"/>
              </a:spcAft>
              <a:buNone/>
            </a:pPr>
            <a:r>
              <a:rPr lang="en-GB" sz="2400"/>
              <a:t>Some degree of reading fluency is necessary before children are able to read the subtitles. </a:t>
            </a:r>
            <a:endParaRPr sz="2400"/>
          </a:p>
          <a:p>
            <a:pPr marL="0" lvl="0" indent="0" algn="l" rtl="0">
              <a:spcBef>
                <a:spcPts val="1200"/>
              </a:spcBef>
              <a:spcAft>
                <a:spcPts val="0"/>
              </a:spcAft>
              <a:buNone/>
            </a:pPr>
            <a:r>
              <a:rPr lang="en-GB" sz="2400"/>
              <a:t>By Years 2-3, they reach this degree of fluency.</a:t>
            </a:r>
            <a:endParaRPr sz="2400"/>
          </a:p>
        </p:txBody>
      </p:sp>
      <p:sp>
        <p:nvSpPr>
          <p:cNvPr id="199" name="Google Shape;199;p34"/>
          <p:cNvSpPr txBox="1">
            <a:spLocks noGrp="1"/>
          </p:cNvSpPr>
          <p:nvPr>
            <p:ph type="title"/>
          </p:nvPr>
        </p:nvSpPr>
        <p:spPr>
          <a:xfrm>
            <a:off x="457200" y="381380"/>
            <a:ext cx="6546000" cy="922200"/>
          </a:xfrm>
          <a:prstGeom prst="rect">
            <a:avLst/>
          </a:prstGeom>
        </p:spPr>
        <p:txBody>
          <a:bodyPr spcFirstLastPara="1" wrap="square" lIns="0" tIns="0" rIns="0" bIns="0" anchor="ctr" anchorCtr="0">
            <a:normAutofit/>
          </a:bodyPr>
          <a:lstStyle/>
          <a:p>
            <a:pPr marL="0" lvl="0" indent="0" algn="l" rtl="0">
              <a:spcBef>
                <a:spcPts val="0"/>
              </a:spcBef>
              <a:spcAft>
                <a:spcPts val="0"/>
              </a:spcAft>
              <a:buClr>
                <a:schemeClr val="lt1"/>
              </a:buClr>
              <a:buSzPts val="2800"/>
              <a:buFont typeface="Corbel"/>
              <a:buNone/>
            </a:pPr>
            <a:r>
              <a:rPr lang="en-GB">
                <a:solidFill>
                  <a:schemeClr val="lt1"/>
                </a:solidFill>
              </a:rPr>
              <a:t>Experiment 1: results</a:t>
            </a:r>
            <a:endParaRPr/>
          </a:p>
        </p:txBody>
      </p:sp>
      <p:pic>
        <p:nvPicPr>
          <p:cNvPr id="200" name="Google Shape;200;p34"/>
          <p:cNvPicPr preferRelativeResize="0"/>
          <p:nvPr/>
        </p:nvPicPr>
        <p:blipFill>
          <a:blip r:embed="rId3">
            <a:alphaModFix/>
          </a:blip>
          <a:stretch>
            <a:fillRect/>
          </a:stretch>
        </p:blipFill>
        <p:spPr>
          <a:xfrm>
            <a:off x="1574038" y="3114925"/>
            <a:ext cx="5995924" cy="35981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7" name="Google Shape;207;p35"/>
          <p:cNvSpPr txBox="1">
            <a:spLocks noGrp="1"/>
          </p:cNvSpPr>
          <p:nvPr>
            <p:ph type="title"/>
          </p:nvPr>
        </p:nvSpPr>
        <p:spPr>
          <a:xfrm>
            <a:off x="457200" y="381380"/>
            <a:ext cx="6546000" cy="922200"/>
          </a:xfrm>
          <a:prstGeom prst="rect">
            <a:avLst/>
          </a:prstGeom>
        </p:spPr>
        <p:txBody>
          <a:bodyPr spcFirstLastPara="1" wrap="square" lIns="0" tIns="0" rIns="0" bIns="0" anchor="ctr" anchorCtr="0">
            <a:normAutofit/>
          </a:bodyPr>
          <a:lstStyle/>
          <a:p>
            <a:pPr marL="0" lvl="0" indent="0" algn="l" rtl="0">
              <a:spcBef>
                <a:spcPts val="0"/>
              </a:spcBef>
              <a:spcAft>
                <a:spcPts val="0"/>
              </a:spcAft>
              <a:buClr>
                <a:schemeClr val="lt1"/>
              </a:buClr>
              <a:buSzPts val="2800"/>
              <a:buFont typeface="Corbel"/>
              <a:buNone/>
            </a:pPr>
            <a:r>
              <a:rPr lang="en-GB">
                <a:solidFill>
                  <a:schemeClr val="lt1"/>
                </a:solidFill>
              </a:rPr>
              <a:t>Experiment 1: results</a:t>
            </a:r>
            <a:endParaRPr/>
          </a:p>
        </p:txBody>
      </p:sp>
      <p:pic>
        <p:nvPicPr>
          <p:cNvPr id="2" name="Year1-Year6_subtitles.mp4" descr="Year1-Year6_subtitles.mp4">
            <a:hlinkClick r:id="" action="ppaction://media"/>
            <a:extLst>
              <a:ext uri="{FF2B5EF4-FFF2-40B4-BE49-F238E27FC236}">
                <a16:creationId xmlns:a16="http://schemas.microsoft.com/office/drawing/2014/main" id="{9E0EED40-9AC5-E94B-81C9-C1971FE2A9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57991"/>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6"/>
          <p:cNvSpPr>
            <a:spLocks noGrp="1"/>
          </p:cNvSpPr>
          <p:nvPr>
            <p:ph type="chart" idx="2"/>
          </p:nvPr>
        </p:nvSpPr>
        <p:spPr>
          <a:xfrm>
            <a:off x="457200" y="1555750"/>
            <a:ext cx="8229600" cy="4476900"/>
          </a:xfrm>
          <a:prstGeom prst="rect">
            <a:avLst/>
          </a:prstGeom>
        </p:spPr>
        <p:txBody>
          <a:bodyPr spcFirstLastPara="1" wrap="square" lIns="72000" tIns="72000" rIns="0" bIns="0" anchor="t" anchorCtr="0">
            <a:noAutofit/>
          </a:bodyPr>
          <a:lstStyle/>
          <a:p>
            <a:pPr marL="0" lvl="0" indent="0" algn="l" rtl="0">
              <a:spcBef>
                <a:spcPts val="1200"/>
              </a:spcBef>
              <a:spcAft>
                <a:spcPts val="0"/>
              </a:spcAft>
              <a:buNone/>
            </a:pPr>
            <a:r>
              <a:rPr lang="en-GB" sz="2400" b="1"/>
              <a:t>Does watching television with subtitles improve children's reading?</a:t>
            </a:r>
            <a:endParaRPr sz="2400" b="1"/>
          </a:p>
          <a:p>
            <a:pPr marL="0" lvl="0" indent="0" algn="l" rtl="0">
              <a:spcBef>
                <a:spcPts val="1200"/>
              </a:spcBef>
              <a:spcAft>
                <a:spcPts val="0"/>
              </a:spcAft>
              <a:buNone/>
            </a:pPr>
            <a:endParaRPr sz="2400"/>
          </a:p>
        </p:txBody>
      </p:sp>
      <p:sp>
        <p:nvSpPr>
          <p:cNvPr id="214" name="Google Shape;214;p36"/>
          <p:cNvSpPr txBox="1">
            <a:spLocks noGrp="1"/>
          </p:cNvSpPr>
          <p:nvPr>
            <p:ph type="title"/>
          </p:nvPr>
        </p:nvSpPr>
        <p:spPr>
          <a:xfrm>
            <a:off x="457200" y="381380"/>
            <a:ext cx="6546000" cy="9222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GB"/>
              <a:t>Experiment 2</a:t>
            </a:r>
            <a:endParaRPr/>
          </a:p>
        </p:txBody>
      </p:sp>
      <p:sp>
        <p:nvSpPr>
          <p:cNvPr id="215" name="Google Shape;215;p36"/>
          <p:cNvSpPr txBox="1"/>
          <p:nvPr/>
        </p:nvSpPr>
        <p:spPr>
          <a:xfrm>
            <a:off x="720550" y="2779225"/>
            <a:ext cx="7668600" cy="3036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000">
              <a:solidFill>
                <a:schemeClr val="dk1"/>
              </a:solidFill>
              <a:latin typeface="Corbel"/>
              <a:ea typeface="Corbel"/>
              <a:cs typeface="Corbel"/>
              <a:sym typeface="Corbe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7"/>
          <p:cNvSpPr>
            <a:spLocks noGrp="1"/>
          </p:cNvSpPr>
          <p:nvPr>
            <p:ph type="chart" idx="2"/>
          </p:nvPr>
        </p:nvSpPr>
        <p:spPr>
          <a:xfrm>
            <a:off x="457200" y="1555750"/>
            <a:ext cx="8229600" cy="4476900"/>
          </a:xfrm>
          <a:prstGeom prst="rect">
            <a:avLst/>
          </a:prstGeom>
        </p:spPr>
        <p:txBody>
          <a:bodyPr spcFirstLastPara="1" wrap="square" lIns="72000" tIns="72000" rIns="0" bIns="0" anchor="t" anchorCtr="0">
            <a:noAutofit/>
          </a:bodyPr>
          <a:lstStyle/>
          <a:p>
            <a:pPr marL="0" lvl="0" indent="0" algn="l" rtl="0">
              <a:spcBef>
                <a:spcPts val="1200"/>
              </a:spcBef>
              <a:spcAft>
                <a:spcPts val="0"/>
              </a:spcAft>
              <a:buNone/>
            </a:pPr>
            <a:r>
              <a:rPr lang="en-GB" sz="2400" b="1"/>
              <a:t>Does watching television with subtitles improve children's reading?</a:t>
            </a:r>
            <a:endParaRPr sz="2400" b="1"/>
          </a:p>
          <a:p>
            <a:pPr marL="0" lvl="0" indent="0" algn="l" rtl="0">
              <a:spcBef>
                <a:spcPts val="1200"/>
              </a:spcBef>
              <a:spcAft>
                <a:spcPts val="0"/>
              </a:spcAft>
              <a:buNone/>
            </a:pPr>
            <a:endParaRPr sz="2400"/>
          </a:p>
        </p:txBody>
      </p:sp>
      <p:sp>
        <p:nvSpPr>
          <p:cNvPr id="222" name="Google Shape;222;p37"/>
          <p:cNvSpPr txBox="1">
            <a:spLocks noGrp="1"/>
          </p:cNvSpPr>
          <p:nvPr>
            <p:ph type="title"/>
          </p:nvPr>
        </p:nvSpPr>
        <p:spPr>
          <a:xfrm>
            <a:off x="457200" y="381380"/>
            <a:ext cx="6546000" cy="9222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GB"/>
              <a:t>Experiment 2</a:t>
            </a:r>
            <a:endParaRPr/>
          </a:p>
        </p:txBody>
      </p:sp>
      <p:sp>
        <p:nvSpPr>
          <p:cNvPr id="223" name="Google Shape;223;p37"/>
          <p:cNvSpPr txBox="1"/>
          <p:nvPr/>
        </p:nvSpPr>
        <p:spPr>
          <a:xfrm>
            <a:off x="720550" y="2779225"/>
            <a:ext cx="7668600" cy="303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rgbClr val="1155CC"/>
                </a:solidFill>
                <a:latin typeface="Corbel"/>
                <a:ea typeface="Corbel"/>
                <a:cs typeface="Corbel"/>
                <a:sym typeface="Corbel"/>
              </a:rPr>
              <a:t>We invite schools and children to participate in our study </a:t>
            </a:r>
            <a:endParaRPr sz="2400" b="1">
              <a:solidFill>
                <a:srgbClr val="1155CC"/>
              </a:solidFill>
              <a:latin typeface="Corbel"/>
              <a:ea typeface="Corbel"/>
              <a:cs typeface="Corbel"/>
              <a:sym typeface="Corbel"/>
            </a:endParaRPr>
          </a:p>
          <a:p>
            <a:pPr marL="0" lvl="0" indent="0" algn="l" rtl="0">
              <a:spcBef>
                <a:spcPts val="0"/>
              </a:spcBef>
              <a:spcAft>
                <a:spcPts val="0"/>
              </a:spcAft>
              <a:buNone/>
            </a:pPr>
            <a:endParaRPr sz="2400" b="1">
              <a:solidFill>
                <a:srgbClr val="1155CC"/>
              </a:solidFill>
              <a:latin typeface="Corbel"/>
              <a:ea typeface="Corbel"/>
              <a:cs typeface="Corbel"/>
              <a:sym typeface="Corbel"/>
            </a:endParaRPr>
          </a:p>
          <a:p>
            <a:pPr marL="0" lvl="0" indent="0" algn="l" rtl="0">
              <a:spcBef>
                <a:spcPts val="0"/>
              </a:spcBef>
              <a:spcAft>
                <a:spcPts val="0"/>
              </a:spcAft>
              <a:buNone/>
            </a:pPr>
            <a:endParaRPr sz="2400" b="1">
              <a:solidFill>
                <a:srgbClr val="1155CC"/>
              </a:solidFill>
              <a:latin typeface="Corbel"/>
              <a:ea typeface="Corbel"/>
              <a:cs typeface="Corbel"/>
              <a:sym typeface="Corbel"/>
            </a:endParaRPr>
          </a:p>
          <a:p>
            <a:pPr marL="457200" lvl="0" indent="-355600" algn="l" rtl="0">
              <a:lnSpc>
                <a:spcPct val="115000"/>
              </a:lnSpc>
              <a:spcBef>
                <a:spcPts val="0"/>
              </a:spcBef>
              <a:spcAft>
                <a:spcPts val="0"/>
              </a:spcAft>
              <a:buClr>
                <a:schemeClr val="dk1"/>
              </a:buClr>
              <a:buSzPts val="2000"/>
              <a:buFont typeface="Corbel"/>
              <a:buChar char="-"/>
            </a:pPr>
            <a:r>
              <a:rPr lang="en-GB" sz="2000">
                <a:solidFill>
                  <a:schemeClr val="dk1"/>
                </a:solidFill>
                <a:latin typeface="Corbel"/>
                <a:ea typeface="Corbel"/>
                <a:cs typeface="Corbel"/>
                <a:sym typeface="Corbel"/>
              </a:rPr>
              <a:t>attend Year 2 or Year 3</a:t>
            </a:r>
            <a:endParaRPr sz="2000">
              <a:solidFill>
                <a:schemeClr val="dk1"/>
              </a:solidFill>
              <a:latin typeface="Corbel"/>
              <a:ea typeface="Corbel"/>
              <a:cs typeface="Corbel"/>
              <a:sym typeface="Corbel"/>
            </a:endParaRPr>
          </a:p>
          <a:p>
            <a:pPr marL="457200" lvl="0" indent="-355600" algn="l" rtl="0">
              <a:lnSpc>
                <a:spcPct val="115000"/>
              </a:lnSpc>
              <a:spcBef>
                <a:spcPts val="0"/>
              </a:spcBef>
              <a:spcAft>
                <a:spcPts val="0"/>
              </a:spcAft>
              <a:buClr>
                <a:schemeClr val="dk1"/>
              </a:buClr>
              <a:buSzPts val="2000"/>
              <a:buFont typeface="Corbel"/>
              <a:buChar char="-"/>
            </a:pPr>
            <a:r>
              <a:rPr lang="en-GB" sz="2000">
                <a:solidFill>
                  <a:schemeClr val="dk1"/>
                </a:solidFill>
                <a:latin typeface="Corbel"/>
                <a:ea typeface="Corbel"/>
                <a:cs typeface="Corbel"/>
                <a:sym typeface="Corbel"/>
              </a:rPr>
              <a:t>have English as the main language they speak at home</a:t>
            </a:r>
            <a:endParaRPr sz="2000">
              <a:solidFill>
                <a:schemeClr val="dk1"/>
              </a:solidFill>
              <a:latin typeface="Corbel"/>
              <a:ea typeface="Corbel"/>
              <a:cs typeface="Corbel"/>
              <a:sym typeface="Corbel"/>
            </a:endParaRPr>
          </a:p>
          <a:p>
            <a:pPr marL="457200" lvl="0" indent="-355600" algn="l" rtl="0">
              <a:lnSpc>
                <a:spcPct val="115000"/>
              </a:lnSpc>
              <a:spcBef>
                <a:spcPts val="0"/>
              </a:spcBef>
              <a:spcAft>
                <a:spcPts val="0"/>
              </a:spcAft>
              <a:buClr>
                <a:schemeClr val="dk1"/>
              </a:buClr>
              <a:buSzPts val="2000"/>
              <a:buFont typeface="Corbel"/>
              <a:buChar char="-"/>
            </a:pPr>
            <a:r>
              <a:rPr lang="en-GB" sz="2000">
                <a:solidFill>
                  <a:schemeClr val="dk1"/>
                </a:solidFill>
                <a:latin typeface="Corbel"/>
                <a:ea typeface="Corbel"/>
                <a:cs typeface="Corbel"/>
                <a:sym typeface="Corbel"/>
              </a:rPr>
              <a:t>have no language or literacy disabilities</a:t>
            </a:r>
            <a:endParaRPr sz="2000">
              <a:solidFill>
                <a:schemeClr val="dk1"/>
              </a:solidFill>
              <a:latin typeface="Corbel"/>
              <a:ea typeface="Corbel"/>
              <a:cs typeface="Corbel"/>
              <a:sym typeface="Corbel"/>
            </a:endParaRPr>
          </a:p>
          <a:p>
            <a:pPr marL="457200" lvl="0" indent="-355600" algn="l" rtl="0">
              <a:lnSpc>
                <a:spcPct val="115000"/>
              </a:lnSpc>
              <a:spcBef>
                <a:spcPts val="0"/>
              </a:spcBef>
              <a:spcAft>
                <a:spcPts val="0"/>
              </a:spcAft>
              <a:buClr>
                <a:schemeClr val="dk1"/>
              </a:buClr>
              <a:buSzPts val="2000"/>
              <a:buFont typeface="Corbel"/>
              <a:buChar char="-"/>
            </a:pPr>
            <a:r>
              <a:rPr lang="en-GB" sz="2000">
                <a:solidFill>
                  <a:schemeClr val="dk1"/>
                </a:solidFill>
                <a:latin typeface="Corbel"/>
                <a:ea typeface="Corbel"/>
                <a:cs typeface="Corbel"/>
                <a:sym typeface="Corbel"/>
              </a:rPr>
              <a:t>have no (or minimal) experience watching subtitles</a:t>
            </a:r>
            <a:endParaRPr sz="2000">
              <a:solidFill>
                <a:schemeClr val="dk1"/>
              </a:solidFill>
              <a:latin typeface="Corbel"/>
              <a:ea typeface="Corbel"/>
              <a:cs typeface="Corbel"/>
              <a:sym typeface="Corbel"/>
            </a:endParaRPr>
          </a:p>
          <a:p>
            <a:pPr marL="457200" lvl="0" indent="-355600" algn="l" rtl="0">
              <a:lnSpc>
                <a:spcPct val="115000"/>
              </a:lnSpc>
              <a:spcBef>
                <a:spcPts val="0"/>
              </a:spcBef>
              <a:spcAft>
                <a:spcPts val="0"/>
              </a:spcAft>
              <a:buClr>
                <a:schemeClr val="dk1"/>
              </a:buClr>
              <a:buSzPts val="2000"/>
              <a:buFont typeface="Corbel"/>
              <a:buChar char="-"/>
            </a:pPr>
            <a:r>
              <a:rPr lang="en-GB" sz="2000">
                <a:solidFill>
                  <a:schemeClr val="dk1"/>
                </a:solidFill>
                <a:latin typeface="Corbel"/>
                <a:ea typeface="Corbel"/>
                <a:cs typeface="Corbel"/>
                <a:sym typeface="Corbel"/>
              </a:rPr>
              <a:t>watch at least 5 hours of television or streaming services per week</a:t>
            </a:r>
            <a:endParaRPr sz="2000">
              <a:solidFill>
                <a:schemeClr val="dk1"/>
              </a:solidFill>
              <a:latin typeface="Corbel"/>
              <a:ea typeface="Corbel"/>
              <a:cs typeface="Corbel"/>
              <a:sym typeface="Corbe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9"/>
          <p:cNvSpPr txBox="1">
            <a:spLocks noGrp="1"/>
          </p:cNvSpPr>
          <p:nvPr>
            <p:ph type="title"/>
          </p:nvPr>
        </p:nvSpPr>
        <p:spPr>
          <a:xfrm>
            <a:off x="457200" y="381380"/>
            <a:ext cx="6546000" cy="9222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GB"/>
              <a:t>Three phases of the study</a:t>
            </a:r>
            <a:endParaRPr/>
          </a:p>
        </p:txBody>
      </p:sp>
      <p:sp>
        <p:nvSpPr>
          <p:cNvPr id="238" name="Google Shape;238;p39"/>
          <p:cNvSpPr/>
          <p:nvPr/>
        </p:nvSpPr>
        <p:spPr>
          <a:xfrm>
            <a:off x="591875" y="2539750"/>
            <a:ext cx="2187300" cy="1016400"/>
          </a:xfrm>
          <a:prstGeom prst="roundRect">
            <a:avLst>
              <a:gd name="adj" fmla="val 16667"/>
            </a:avLst>
          </a:prstGeom>
          <a:solidFill>
            <a:srgbClr val="FFFFF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latin typeface="Corbel"/>
                <a:ea typeface="Corbel"/>
                <a:cs typeface="Corbel"/>
                <a:sym typeface="Corbel"/>
              </a:rPr>
              <a:t>Pre-test</a:t>
            </a:r>
            <a:endParaRPr sz="2000" b="1">
              <a:latin typeface="Corbel"/>
              <a:ea typeface="Corbel"/>
              <a:cs typeface="Corbel"/>
              <a:sym typeface="Corbel"/>
            </a:endParaRPr>
          </a:p>
          <a:p>
            <a:pPr algn="ctr"/>
            <a:r>
              <a:rPr lang="en-GB" sz="1200">
                <a:latin typeface="Corbel"/>
                <a:ea typeface="Corbel"/>
                <a:cs typeface="Corbel"/>
                <a:sym typeface="Corbel"/>
              </a:rPr>
              <a:t>(at school / in RHUL </a:t>
            </a:r>
            <a:endParaRPr lang="en-GB" sz="1200">
              <a:latin typeface="Corbel"/>
              <a:ea typeface="Corbel"/>
              <a:cs typeface="Corbel"/>
            </a:endParaRPr>
          </a:p>
          <a:p>
            <a:pPr algn="ctr"/>
            <a:r>
              <a:rPr lang="en-GB" sz="1200">
                <a:latin typeface="Corbel"/>
                <a:ea typeface="Corbel"/>
                <a:cs typeface="Corbel"/>
                <a:sym typeface="Corbel"/>
              </a:rPr>
              <a:t>psychology labs)</a:t>
            </a:r>
            <a:endParaRPr sz="1200">
              <a:latin typeface="Corbel"/>
              <a:ea typeface="Corbel"/>
              <a:cs typeface="Corbel"/>
            </a:endParaRPr>
          </a:p>
        </p:txBody>
      </p:sp>
      <p:sp>
        <p:nvSpPr>
          <p:cNvPr id="239" name="Google Shape;239;p39"/>
          <p:cNvSpPr/>
          <p:nvPr/>
        </p:nvSpPr>
        <p:spPr>
          <a:xfrm>
            <a:off x="3487475" y="2539750"/>
            <a:ext cx="2187300" cy="1016400"/>
          </a:xfrm>
          <a:prstGeom prst="roundRect">
            <a:avLst>
              <a:gd name="adj" fmla="val 16667"/>
            </a:avLst>
          </a:prstGeom>
          <a:solidFill>
            <a:srgbClr val="FFFFF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latin typeface="Corbel"/>
                <a:ea typeface="Corbel"/>
                <a:cs typeface="Corbel"/>
                <a:sym typeface="Corbel"/>
              </a:rPr>
              <a:t>Intervention</a:t>
            </a:r>
            <a:endParaRPr sz="2000" b="1">
              <a:latin typeface="Corbel"/>
              <a:ea typeface="Corbel"/>
              <a:cs typeface="Corbel"/>
              <a:sym typeface="Corbel"/>
            </a:endParaRPr>
          </a:p>
          <a:p>
            <a:pPr marL="0" lvl="0" indent="0" algn="ctr" rtl="0">
              <a:spcBef>
                <a:spcPts val="0"/>
              </a:spcBef>
              <a:spcAft>
                <a:spcPts val="0"/>
              </a:spcAft>
              <a:buNone/>
            </a:pPr>
            <a:r>
              <a:rPr lang="en-GB" sz="2000">
                <a:latin typeface="Corbel"/>
                <a:ea typeface="Corbel"/>
                <a:cs typeface="Corbel"/>
                <a:sym typeface="Corbel"/>
              </a:rPr>
              <a:t>(in home)</a:t>
            </a:r>
            <a:endParaRPr sz="2000">
              <a:latin typeface="Corbel"/>
              <a:ea typeface="Corbel"/>
              <a:cs typeface="Corbel"/>
              <a:sym typeface="Corbel"/>
            </a:endParaRPr>
          </a:p>
        </p:txBody>
      </p:sp>
      <p:sp>
        <p:nvSpPr>
          <p:cNvPr id="240" name="Google Shape;240;p39"/>
          <p:cNvSpPr/>
          <p:nvPr/>
        </p:nvSpPr>
        <p:spPr>
          <a:xfrm>
            <a:off x="6383075" y="2539750"/>
            <a:ext cx="2187300" cy="1016400"/>
          </a:xfrm>
          <a:prstGeom prst="roundRect">
            <a:avLst>
              <a:gd name="adj" fmla="val 16667"/>
            </a:avLst>
          </a:prstGeom>
          <a:solidFill>
            <a:srgbClr val="FFFFF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latin typeface="Corbel"/>
                <a:ea typeface="Corbel"/>
                <a:cs typeface="Corbel"/>
                <a:sym typeface="Corbel"/>
              </a:rPr>
              <a:t>Post-test</a:t>
            </a:r>
            <a:endParaRPr sz="2000" b="1">
              <a:latin typeface="Corbel"/>
              <a:ea typeface="Corbel"/>
              <a:cs typeface="Corbel"/>
              <a:sym typeface="Corbel"/>
            </a:endParaRPr>
          </a:p>
          <a:p>
            <a:pPr algn="ctr">
              <a:buClr>
                <a:schemeClr val="dk1"/>
              </a:buClr>
              <a:buSzPts val="1100"/>
            </a:pPr>
            <a:r>
              <a:rPr lang="en-GB" sz="1200">
                <a:solidFill>
                  <a:schemeClr val="dk1"/>
                </a:solidFill>
                <a:latin typeface="Corbel"/>
                <a:ea typeface="Corbel"/>
                <a:cs typeface="Corbel"/>
                <a:sym typeface="Corbel"/>
              </a:rPr>
              <a:t>(at school / in RHUL psychology labs)</a:t>
            </a:r>
            <a:endParaRPr sz="2000">
              <a:solidFill>
                <a:schemeClr val="dk1"/>
              </a:solidFill>
              <a:latin typeface="Corbel"/>
              <a:ea typeface="Corbel"/>
              <a:cs typeface="Corbel"/>
              <a:sym typeface="Corbel"/>
            </a:endParaRPr>
          </a:p>
        </p:txBody>
      </p:sp>
      <p:cxnSp>
        <p:nvCxnSpPr>
          <p:cNvPr id="241" name="Google Shape;241;p39"/>
          <p:cNvCxnSpPr/>
          <p:nvPr/>
        </p:nvCxnSpPr>
        <p:spPr>
          <a:xfrm>
            <a:off x="2985100" y="3010825"/>
            <a:ext cx="308700" cy="0"/>
          </a:xfrm>
          <a:prstGeom prst="straightConnector1">
            <a:avLst/>
          </a:prstGeom>
          <a:noFill/>
          <a:ln w="28575" cap="flat" cmpd="sng">
            <a:solidFill>
              <a:schemeClr val="dk2"/>
            </a:solidFill>
            <a:prstDash val="solid"/>
            <a:round/>
            <a:headEnd type="none" w="med" len="med"/>
            <a:tailEnd type="triangle" w="med" len="med"/>
          </a:ln>
        </p:spPr>
      </p:cxnSp>
      <p:cxnSp>
        <p:nvCxnSpPr>
          <p:cNvPr id="242" name="Google Shape;242;p39"/>
          <p:cNvCxnSpPr/>
          <p:nvPr/>
        </p:nvCxnSpPr>
        <p:spPr>
          <a:xfrm>
            <a:off x="5880700" y="3010825"/>
            <a:ext cx="308700" cy="0"/>
          </a:xfrm>
          <a:prstGeom prst="straightConnector1">
            <a:avLst/>
          </a:prstGeom>
          <a:noFill/>
          <a:ln w="28575" cap="flat" cmpd="sng">
            <a:solidFill>
              <a:schemeClr val="dk2"/>
            </a:solidFill>
            <a:prstDash val="solid"/>
            <a:round/>
            <a:headEnd type="none" w="med" len="med"/>
            <a:tailEnd type="triangle" w="med" len="med"/>
          </a:ln>
        </p:spPr>
      </p:cxnSp>
      <p:sp>
        <p:nvSpPr>
          <p:cNvPr id="243" name="Google Shape;243;p39"/>
          <p:cNvSpPr txBox="1"/>
          <p:nvPr/>
        </p:nvSpPr>
        <p:spPr>
          <a:xfrm>
            <a:off x="553175" y="4053050"/>
            <a:ext cx="2264700" cy="117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a:solidFill>
                  <a:schemeClr val="dk1"/>
                </a:solidFill>
                <a:latin typeface="Corbel"/>
                <a:ea typeface="Corbel"/>
                <a:cs typeface="Corbel"/>
                <a:sym typeface="Corbel"/>
              </a:rPr>
              <a:t>reading skills</a:t>
            </a:r>
            <a:endParaRPr lang="ru-RU" sz="1800" dirty="0">
              <a:solidFill>
                <a:schemeClr val="dk1"/>
              </a:solidFill>
              <a:latin typeface="Corbel"/>
              <a:ea typeface="Corbel"/>
              <a:cs typeface="Corbel"/>
              <a:sym typeface="Corbel"/>
            </a:endParaRPr>
          </a:p>
          <a:p>
            <a:r>
              <a:rPr lang="en-GB" sz="1800" dirty="0">
                <a:solidFill>
                  <a:schemeClr val="dk1"/>
                </a:solidFill>
                <a:latin typeface="Corbel"/>
                <a:ea typeface="Corbel"/>
                <a:cs typeface="Corbel"/>
                <a:sym typeface="Corbel"/>
              </a:rPr>
              <a:t>attention to subtitles</a:t>
            </a:r>
            <a:endParaRPr sz="1800" dirty="0">
              <a:solidFill>
                <a:schemeClr val="dk1"/>
              </a:solidFill>
              <a:latin typeface="Corbel"/>
              <a:ea typeface="Corbel"/>
              <a:cs typeface="Corbel"/>
              <a:sym typeface="Corbel"/>
            </a:endParaRPr>
          </a:p>
          <a:p>
            <a:pPr marL="0" lvl="0" indent="0" algn="l" rtl="0">
              <a:spcBef>
                <a:spcPts val="0"/>
              </a:spcBef>
              <a:spcAft>
                <a:spcPts val="0"/>
              </a:spcAft>
              <a:buNone/>
            </a:pPr>
            <a:r>
              <a:rPr lang="en-GB" sz="1800" dirty="0">
                <a:solidFill>
                  <a:schemeClr val="dk1"/>
                </a:solidFill>
                <a:latin typeface="Corbel"/>
                <a:ea typeface="Corbel"/>
                <a:cs typeface="Corbel"/>
                <a:sym typeface="Corbel"/>
              </a:rPr>
              <a:t>reading attitudes</a:t>
            </a:r>
            <a:endParaRPr sz="1800" dirty="0">
              <a:solidFill>
                <a:schemeClr val="dk1"/>
              </a:solidFill>
              <a:latin typeface="Corbel"/>
              <a:ea typeface="Corbel"/>
              <a:cs typeface="Corbel"/>
              <a:sym typeface="Corbel"/>
            </a:endParaRPr>
          </a:p>
          <a:p>
            <a:pPr marL="0" lvl="0" indent="0" algn="l" rtl="0">
              <a:spcBef>
                <a:spcPts val="0"/>
              </a:spcBef>
              <a:spcAft>
                <a:spcPts val="0"/>
              </a:spcAft>
              <a:buClr>
                <a:schemeClr val="dk1"/>
              </a:buClr>
              <a:buSzPts val="1100"/>
              <a:buFont typeface="Arial"/>
              <a:buNone/>
            </a:pPr>
            <a:r>
              <a:rPr lang="en-GB" sz="1800" dirty="0">
                <a:solidFill>
                  <a:schemeClr val="dk1"/>
                </a:solidFill>
                <a:latin typeface="Corbel"/>
                <a:ea typeface="Corbel"/>
                <a:cs typeface="Corbel"/>
                <a:sym typeface="Corbel"/>
              </a:rPr>
              <a:t>vocabulary</a:t>
            </a:r>
            <a:endParaRPr sz="1800" dirty="0">
              <a:solidFill>
                <a:schemeClr val="dk1"/>
              </a:solidFill>
              <a:latin typeface="Corbel"/>
              <a:ea typeface="Corbel"/>
              <a:cs typeface="Corbel"/>
              <a:sym typeface="Corbel"/>
            </a:endParaRPr>
          </a:p>
        </p:txBody>
      </p:sp>
      <p:sp>
        <p:nvSpPr>
          <p:cNvPr id="244" name="Google Shape;244;p39"/>
          <p:cNvSpPr txBox="1"/>
          <p:nvPr/>
        </p:nvSpPr>
        <p:spPr>
          <a:xfrm>
            <a:off x="6420575" y="4053050"/>
            <a:ext cx="2264700" cy="117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a:solidFill>
                  <a:schemeClr val="dk1"/>
                </a:solidFill>
                <a:latin typeface="Corbel"/>
                <a:ea typeface="Corbel"/>
                <a:cs typeface="Corbel"/>
                <a:sym typeface="Corbel"/>
              </a:rPr>
              <a:t>reading skills</a:t>
            </a:r>
            <a:endParaRPr sz="1800" dirty="0">
              <a:solidFill>
                <a:schemeClr val="dk1"/>
              </a:solidFill>
              <a:latin typeface="Corbel"/>
              <a:ea typeface="Corbel"/>
              <a:cs typeface="Corbel"/>
              <a:sym typeface="Corbel"/>
            </a:endParaRPr>
          </a:p>
          <a:p>
            <a:pPr marL="0" lvl="0" indent="0" algn="l" rtl="0">
              <a:spcBef>
                <a:spcPts val="0"/>
              </a:spcBef>
              <a:spcAft>
                <a:spcPts val="0"/>
              </a:spcAft>
              <a:buNone/>
            </a:pPr>
            <a:r>
              <a:rPr lang="en-GB" sz="1800" dirty="0">
                <a:solidFill>
                  <a:schemeClr val="dk1"/>
                </a:solidFill>
                <a:latin typeface="Corbel"/>
                <a:ea typeface="Corbel"/>
                <a:cs typeface="Corbel"/>
                <a:sym typeface="Corbel"/>
              </a:rPr>
              <a:t>attention to subtitles</a:t>
            </a:r>
            <a:endParaRPr sz="1800" dirty="0">
              <a:solidFill>
                <a:schemeClr val="dk1"/>
              </a:solidFill>
              <a:latin typeface="Corbel"/>
              <a:ea typeface="Corbel"/>
              <a:cs typeface="Corbel"/>
              <a:sym typeface="Corbe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0"/>
          <p:cNvSpPr txBox="1">
            <a:spLocks noGrp="1"/>
          </p:cNvSpPr>
          <p:nvPr>
            <p:ph type="title"/>
          </p:nvPr>
        </p:nvSpPr>
        <p:spPr>
          <a:xfrm>
            <a:off x="457200" y="381380"/>
            <a:ext cx="6546000" cy="9222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GB"/>
              <a:t>Three phases of the study</a:t>
            </a:r>
            <a:endParaRPr/>
          </a:p>
        </p:txBody>
      </p:sp>
      <p:sp>
        <p:nvSpPr>
          <p:cNvPr id="251" name="Google Shape;251;p40"/>
          <p:cNvSpPr/>
          <p:nvPr/>
        </p:nvSpPr>
        <p:spPr>
          <a:xfrm>
            <a:off x="591875" y="2539750"/>
            <a:ext cx="2187300" cy="1016400"/>
          </a:xfrm>
          <a:prstGeom prst="roundRect">
            <a:avLst>
              <a:gd name="adj" fmla="val 16667"/>
            </a:avLst>
          </a:prstGeom>
          <a:solidFill>
            <a:srgbClr val="FFFFF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latin typeface="Corbel"/>
                <a:ea typeface="Corbel"/>
                <a:cs typeface="Corbel"/>
                <a:sym typeface="Corbel"/>
              </a:rPr>
              <a:t>Pre-test</a:t>
            </a:r>
            <a:endParaRPr sz="2000" b="1">
              <a:latin typeface="Corbel"/>
              <a:ea typeface="Corbel"/>
              <a:cs typeface="Corbel"/>
              <a:sym typeface="Corbel"/>
            </a:endParaRPr>
          </a:p>
          <a:p>
            <a:pPr algn="ctr">
              <a:buClr>
                <a:schemeClr val="dk1"/>
              </a:buClr>
              <a:buSzPts val="1100"/>
            </a:pPr>
            <a:r>
              <a:rPr lang="en-GB" sz="1200">
                <a:solidFill>
                  <a:schemeClr val="dk1"/>
                </a:solidFill>
                <a:latin typeface="Corbel"/>
                <a:ea typeface="Corbel"/>
                <a:cs typeface="Corbel"/>
                <a:sym typeface="Corbel"/>
              </a:rPr>
              <a:t>(at school / in RHUL </a:t>
            </a:r>
            <a:endParaRPr lang="en-GB" sz="2000">
              <a:solidFill>
                <a:schemeClr val="dk1"/>
              </a:solidFill>
              <a:latin typeface="Corbel"/>
              <a:ea typeface="Corbel"/>
              <a:cs typeface="Corbel"/>
              <a:sym typeface="Corbel"/>
            </a:endParaRPr>
          </a:p>
          <a:p>
            <a:pPr algn="ctr">
              <a:buSzPts val="1100"/>
            </a:pPr>
            <a:r>
              <a:rPr lang="en-GB" sz="1200">
                <a:solidFill>
                  <a:schemeClr val="dk1"/>
                </a:solidFill>
                <a:latin typeface="Corbel"/>
                <a:ea typeface="Corbel"/>
                <a:cs typeface="Corbel"/>
                <a:sym typeface="Corbel"/>
              </a:rPr>
              <a:t>psychology labs)</a:t>
            </a:r>
            <a:endParaRPr sz="2000">
              <a:solidFill>
                <a:schemeClr val="dk1"/>
              </a:solidFill>
              <a:latin typeface="Corbel"/>
              <a:ea typeface="Corbel"/>
              <a:cs typeface="Corbel"/>
            </a:endParaRPr>
          </a:p>
        </p:txBody>
      </p:sp>
      <p:sp>
        <p:nvSpPr>
          <p:cNvPr id="252" name="Google Shape;252;p40"/>
          <p:cNvSpPr/>
          <p:nvPr/>
        </p:nvSpPr>
        <p:spPr>
          <a:xfrm>
            <a:off x="3487475" y="2539750"/>
            <a:ext cx="2187300" cy="1016400"/>
          </a:xfrm>
          <a:prstGeom prst="roundRect">
            <a:avLst>
              <a:gd name="adj" fmla="val 16667"/>
            </a:avLst>
          </a:prstGeom>
          <a:solidFill>
            <a:srgbClr val="FFFFF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latin typeface="Corbel"/>
                <a:ea typeface="Corbel"/>
                <a:cs typeface="Corbel"/>
                <a:sym typeface="Corbel"/>
              </a:rPr>
              <a:t>Intervention</a:t>
            </a:r>
            <a:endParaRPr sz="2000" b="1">
              <a:latin typeface="Corbel"/>
              <a:ea typeface="Corbel"/>
              <a:cs typeface="Corbel"/>
              <a:sym typeface="Corbel"/>
            </a:endParaRPr>
          </a:p>
          <a:p>
            <a:pPr marL="0" lvl="0" indent="0" algn="ctr" rtl="0">
              <a:spcBef>
                <a:spcPts val="0"/>
              </a:spcBef>
              <a:spcAft>
                <a:spcPts val="0"/>
              </a:spcAft>
              <a:buNone/>
            </a:pPr>
            <a:r>
              <a:rPr lang="en-GB" sz="2000">
                <a:latin typeface="Corbel"/>
                <a:ea typeface="Corbel"/>
                <a:cs typeface="Corbel"/>
                <a:sym typeface="Corbel"/>
              </a:rPr>
              <a:t>(in home)</a:t>
            </a:r>
            <a:endParaRPr sz="2000">
              <a:latin typeface="Corbel"/>
              <a:ea typeface="Corbel"/>
              <a:cs typeface="Corbel"/>
              <a:sym typeface="Corbel"/>
            </a:endParaRPr>
          </a:p>
        </p:txBody>
      </p:sp>
      <p:sp>
        <p:nvSpPr>
          <p:cNvPr id="253" name="Google Shape;253;p40"/>
          <p:cNvSpPr/>
          <p:nvPr/>
        </p:nvSpPr>
        <p:spPr>
          <a:xfrm>
            <a:off x="6383075" y="2539750"/>
            <a:ext cx="2187300" cy="1016400"/>
          </a:xfrm>
          <a:prstGeom prst="roundRect">
            <a:avLst>
              <a:gd name="adj" fmla="val 16667"/>
            </a:avLst>
          </a:prstGeom>
          <a:solidFill>
            <a:srgbClr val="FFFFF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latin typeface="Corbel"/>
                <a:ea typeface="Corbel"/>
                <a:cs typeface="Corbel"/>
                <a:sym typeface="Corbel"/>
              </a:rPr>
              <a:t>Post-test</a:t>
            </a:r>
            <a:endParaRPr sz="2000" b="1">
              <a:latin typeface="Corbel"/>
              <a:ea typeface="Corbel"/>
              <a:cs typeface="Corbel"/>
              <a:sym typeface="Corbel"/>
            </a:endParaRPr>
          </a:p>
          <a:p>
            <a:pPr algn="ctr">
              <a:buClr>
                <a:schemeClr val="dk1"/>
              </a:buClr>
              <a:buSzPts val="1100"/>
            </a:pPr>
            <a:r>
              <a:rPr lang="en-GB" sz="1200">
                <a:solidFill>
                  <a:schemeClr val="dk1"/>
                </a:solidFill>
                <a:latin typeface="Corbel"/>
                <a:ea typeface="Corbel"/>
                <a:cs typeface="Corbel"/>
                <a:sym typeface="Corbel"/>
              </a:rPr>
              <a:t>(at school / in RHUL psychology labs)</a:t>
            </a:r>
            <a:endParaRPr sz="2000">
              <a:solidFill>
                <a:schemeClr val="dk1"/>
              </a:solidFill>
              <a:latin typeface="Corbel"/>
              <a:ea typeface="Corbel"/>
              <a:cs typeface="Corbel"/>
              <a:sym typeface="Corbel"/>
            </a:endParaRPr>
          </a:p>
        </p:txBody>
      </p:sp>
      <p:cxnSp>
        <p:nvCxnSpPr>
          <p:cNvPr id="254" name="Google Shape;254;p40"/>
          <p:cNvCxnSpPr/>
          <p:nvPr/>
        </p:nvCxnSpPr>
        <p:spPr>
          <a:xfrm>
            <a:off x="2985100" y="3010825"/>
            <a:ext cx="308700" cy="0"/>
          </a:xfrm>
          <a:prstGeom prst="straightConnector1">
            <a:avLst/>
          </a:prstGeom>
          <a:noFill/>
          <a:ln w="28575" cap="flat" cmpd="sng">
            <a:solidFill>
              <a:schemeClr val="dk2"/>
            </a:solidFill>
            <a:prstDash val="solid"/>
            <a:round/>
            <a:headEnd type="none" w="med" len="med"/>
            <a:tailEnd type="triangle" w="med" len="med"/>
          </a:ln>
        </p:spPr>
      </p:cxnSp>
      <p:cxnSp>
        <p:nvCxnSpPr>
          <p:cNvPr id="255" name="Google Shape;255;p40"/>
          <p:cNvCxnSpPr/>
          <p:nvPr/>
        </p:nvCxnSpPr>
        <p:spPr>
          <a:xfrm>
            <a:off x="5880700" y="3010825"/>
            <a:ext cx="308700" cy="0"/>
          </a:xfrm>
          <a:prstGeom prst="straightConnector1">
            <a:avLst/>
          </a:prstGeom>
          <a:noFill/>
          <a:ln w="28575" cap="flat" cmpd="sng">
            <a:solidFill>
              <a:schemeClr val="dk2"/>
            </a:solidFill>
            <a:prstDash val="solid"/>
            <a:round/>
            <a:headEnd type="none" w="med" len="med"/>
            <a:tailEnd type="triangle" w="med" len="med"/>
          </a:ln>
        </p:spPr>
      </p:cxnSp>
      <p:cxnSp>
        <p:nvCxnSpPr>
          <p:cNvPr id="256" name="Google Shape;256;p40"/>
          <p:cNvCxnSpPr>
            <a:stCxn id="252" idx="2"/>
          </p:cNvCxnSpPr>
          <p:nvPr/>
        </p:nvCxnSpPr>
        <p:spPr>
          <a:xfrm flipH="1">
            <a:off x="3332525" y="3556150"/>
            <a:ext cx="1248600" cy="1011600"/>
          </a:xfrm>
          <a:prstGeom prst="straightConnector1">
            <a:avLst/>
          </a:prstGeom>
          <a:noFill/>
          <a:ln w="9525" cap="flat" cmpd="sng">
            <a:solidFill>
              <a:schemeClr val="dk2"/>
            </a:solidFill>
            <a:prstDash val="solid"/>
            <a:round/>
            <a:headEnd type="none" w="med" len="med"/>
            <a:tailEnd type="triangle" w="med" len="med"/>
          </a:ln>
        </p:spPr>
      </p:cxnSp>
      <p:cxnSp>
        <p:nvCxnSpPr>
          <p:cNvPr id="257" name="Google Shape;257;p40"/>
          <p:cNvCxnSpPr>
            <a:stCxn id="252" idx="2"/>
          </p:cNvCxnSpPr>
          <p:nvPr/>
        </p:nvCxnSpPr>
        <p:spPr>
          <a:xfrm>
            <a:off x="4581125" y="3556150"/>
            <a:ext cx="1328700" cy="960000"/>
          </a:xfrm>
          <a:prstGeom prst="straightConnector1">
            <a:avLst/>
          </a:prstGeom>
          <a:noFill/>
          <a:ln w="9525" cap="flat" cmpd="sng">
            <a:solidFill>
              <a:schemeClr val="dk2"/>
            </a:solidFill>
            <a:prstDash val="solid"/>
            <a:round/>
            <a:headEnd type="none" w="med" len="med"/>
            <a:tailEnd type="triangle" w="med" len="med"/>
          </a:ln>
        </p:spPr>
      </p:cxnSp>
      <p:sp>
        <p:nvSpPr>
          <p:cNvPr id="258" name="Google Shape;258;p40"/>
          <p:cNvSpPr/>
          <p:nvPr/>
        </p:nvSpPr>
        <p:spPr>
          <a:xfrm>
            <a:off x="1250075" y="4632050"/>
            <a:ext cx="2650500" cy="922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a:latin typeface="Corbel"/>
                <a:ea typeface="Corbel"/>
                <a:cs typeface="Corbel"/>
                <a:sym typeface="Corbel"/>
              </a:rPr>
              <a:t>Watching TV and streaming services </a:t>
            </a:r>
            <a:r>
              <a:rPr lang="en-GB" sz="1700" b="1">
                <a:solidFill>
                  <a:srgbClr val="0000FF"/>
                </a:solidFill>
                <a:latin typeface="Corbel"/>
                <a:ea typeface="Corbel"/>
                <a:cs typeface="Corbel"/>
                <a:sym typeface="Corbel"/>
              </a:rPr>
              <a:t>with</a:t>
            </a:r>
            <a:r>
              <a:rPr lang="en-GB" sz="1700">
                <a:latin typeface="Corbel"/>
                <a:ea typeface="Corbel"/>
                <a:cs typeface="Corbel"/>
                <a:sym typeface="Corbel"/>
              </a:rPr>
              <a:t> subtitles </a:t>
            </a:r>
            <a:r>
              <a:rPr lang="en-GB" sz="1700" u="sng">
                <a:latin typeface="Corbel"/>
                <a:ea typeface="Corbel"/>
                <a:cs typeface="Corbel"/>
                <a:sym typeface="Corbel"/>
              </a:rPr>
              <a:t>for six weeks</a:t>
            </a:r>
            <a:endParaRPr sz="1700" u="sng">
              <a:latin typeface="Corbel"/>
              <a:ea typeface="Corbel"/>
              <a:cs typeface="Corbel"/>
              <a:sym typeface="Corbel"/>
            </a:endParaRPr>
          </a:p>
        </p:txBody>
      </p:sp>
      <p:sp>
        <p:nvSpPr>
          <p:cNvPr id="259" name="Google Shape;259;p40"/>
          <p:cNvSpPr/>
          <p:nvPr/>
        </p:nvSpPr>
        <p:spPr>
          <a:xfrm>
            <a:off x="5517275" y="4632050"/>
            <a:ext cx="2730300" cy="922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a:latin typeface="Corbel"/>
                <a:ea typeface="Corbel"/>
                <a:cs typeface="Corbel"/>
                <a:sym typeface="Corbel"/>
              </a:rPr>
              <a:t>Watching TV and streaming services </a:t>
            </a:r>
            <a:r>
              <a:rPr lang="en-GB" sz="1700" b="1">
                <a:solidFill>
                  <a:srgbClr val="FF0000"/>
                </a:solidFill>
                <a:latin typeface="Corbel"/>
                <a:ea typeface="Corbel"/>
                <a:cs typeface="Corbel"/>
                <a:sym typeface="Corbel"/>
              </a:rPr>
              <a:t>without</a:t>
            </a:r>
            <a:r>
              <a:rPr lang="en-GB" sz="1700">
                <a:latin typeface="Corbel"/>
                <a:ea typeface="Corbel"/>
                <a:cs typeface="Corbel"/>
                <a:sym typeface="Corbel"/>
              </a:rPr>
              <a:t> subtitles </a:t>
            </a:r>
            <a:r>
              <a:rPr lang="en-GB" sz="1700" u="sng">
                <a:latin typeface="Corbel"/>
                <a:ea typeface="Corbel"/>
                <a:cs typeface="Corbel"/>
                <a:sym typeface="Corbel"/>
              </a:rPr>
              <a:t>for six weeks</a:t>
            </a:r>
            <a:endParaRPr sz="1700" u="sng">
              <a:latin typeface="Corbel"/>
              <a:ea typeface="Corbel"/>
              <a:cs typeface="Corbel"/>
              <a:sym typeface="Corbel"/>
            </a:endParaRPr>
          </a:p>
        </p:txBody>
      </p:sp>
      <p:sp>
        <p:nvSpPr>
          <p:cNvPr id="260" name="Google Shape;260;p40"/>
          <p:cNvSpPr txBox="1"/>
          <p:nvPr/>
        </p:nvSpPr>
        <p:spPr>
          <a:xfrm>
            <a:off x="1162516" y="5744387"/>
            <a:ext cx="6773070" cy="917638"/>
          </a:xfrm>
          <a:prstGeom prst="rect">
            <a:avLst/>
          </a:prstGeom>
          <a:noFill/>
          <a:ln>
            <a:noFill/>
          </a:ln>
        </p:spPr>
        <p:txBody>
          <a:bodyPr spcFirstLastPara="1" wrap="square" lIns="91425" tIns="91425" rIns="91425" bIns="91425" anchor="t" anchorCtr="0">
            <a:noAutofit/>
          </a:bodyPr>
          <a:lstStyle/>
          <a:p>
            <a:pPr algn="just"/>
            <a:r>
              <a:rPr lang="en-GB" sz="1700">
                <a:solidFill>
                  <a:schemeClr val="dk1"/>
                </a:solidFill>
                <a:latin typeface="Corbel"/>
                <a:ea typeface="Corbel"/>
                <a:cs typeface="Corbel"/>
                <a:sym typeface="Corbel"/>
              </a:rPr>
              <a:t>For at least 5 hours a week (</a:t>
            </a:r>
            <a:r>
              <a:rPr lang="en-GB" sz="1700">
                <a:solidFill>
                  <a:schemeClr val="dk1"/>
                </a:solidFill>
                <a:latin typeface="Corbel"/>
                <a:ea typeface="Corbel"/>
                <a:sym typeface="Corbel"/>
              </a:rPr>
              <a:t>≈ 315 pages read on </a:t>
            </a:r>
            <a:r>
              <a:rPr lang="en-GB" sz="1700" err="1">
                <a:solidFill>
                  <a:schemeClr val="dk1"/>
                </a:solidFill>
                <a:latin typeface="Corbel"/>
                <a:ea typeface="Corbel"/>
                <a:sym typeface="Corbel"/>
              </a:rPr>
              <a:t>captionsON</a:t>
            </a:r>
            <a:r>
              <a:rPr lang="en-GB" sz="1700">
                <a:solidFill>
                  <a:schemeClr val="dk1"/>
                </a:solidFill>
                <a:latin typeface="Corbel"/>
                <a:ea typeface="Corbel"/>
                <a:sym typeface="Corbel"/>
              </a:rPr>
              <a:t> calculator), including </a:t>
            </a:r>
            <a:r>
              <a:rPr lang="en-GB" sz="1700">
                <a:solidFill>
                  <a:schemeClr val="dk1"/>
                </a:solidFill>
                <a:latin typeface="Corbel"/>
                <a:ea typeface="Corbel"/>
                <a:cs typeface="Corbel"/>
                <a:sym typeface="Corbel"/>
              </a:rPr>
              <a:t>g some episodes from a list of recommended videos on CBBC that we will provide. In total, min 30 hours of subtitles viewing.</a:t>
            </a:r>
            <a:endParaRPr lang="en-GB" sz="1700">
              <a:solidFill>
                <a:schemeClr val="dk1"/>
              </a:solidFill>
              <a:ea typeface="Corbel"/>
            </a:endParaRPr>
          </a:p>
        </p:txBody>
      </p:sp>
    </p:spTree>
  </p:cSld>
  <p:clrMapOvr>
    <a:masterClrMapping/>
  </p:clrMapOvr>
</p:sld>
</file>

<file path=ppt/theme/theme1.xml><?xml version="1.0" encoding="utf-8"?>
<a:theme xmlns:a="http://schemas.openxmlformats.org/drawingml/2006/main" name="Office Theme">
  <a:themeElements>
    <a:clrScheme name="RHUL Primary Colour Palette">
      <a:dk1>
        <a:srgbClr val="000000"/>
      </a:dk1>
      <a:lt1>
        <a:srgbClr val="FFFFFF"/>
      </a:lt1>
      <a:dk2>
        <a:srgbClr val="202A30"/>
      </a:dk2>
      <a:lt2>
        <a:srgbClr val="E7E6E6"/>
      </a:lt2>
      <a:accent1>
        <a:srgbClr val="EB641E"/>
      </a:accent1>
      <a:accent2>
        <a:srgbClr val="D72D2D"/>
      </a:accent2>
      <a:accent3>
        <a:srgbClr val="9857AE"/>
      </a:accent3>
      <a:accent4>
        <a:srgbClr val="00A648"/>
      </a:accent4>
      <a:accent5>
        <a:srgbClr val="00A69E"/>
      </a:accent5>
      <a:accent6>
        <a:srgbClr val="009ED7"/>
      </a:accent6>
      <a:hlink>
        <a:srgbClr val="00000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RHUL Primary Colour Palette">
      <a:dk1>
        <a:srgbClr val="000000"/>
      </a:dk1>
      <a:lt1>
        <a:srgbClr val="FFFFFF"/>
      </a:lt1>
      <a:dk2>
        <a:srgbClr val="202A30"/>
      </a:dk2>
      <a:lt2>
        <a:srgbClr val="E7E6E6"/>
      </a:lt2>
      <a:accent1>
        <a:srgbClr val="EB641E"/>
      </a:accent1>
      <a:accent2>
        <a:srgbClr val="D72D2D"/>
      </a:accent2>
      <a:accent3>
        <a:srgbClr val="9857AE"/>
      </a:accent3>
      <a:accent4>
        <a:srgbClr val="00A648"/>
      </a:accent4>
      <a:accent5>
        <a:srgbClr val="00A69E"/>
      </a:accent5>
      <a:accent6>
        <a:srgbClr val="009ED7"/>
      </a:accent6>
      <a:hlink>
        <a:srgbClr val="00000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1479</Words>
  <Application>Microsoft Office PowerPoint</Application>
  <PresentationFormat>On-screen Show (4:3)</PresentationFormat>
  <Paragraphs>138</Paragraphs>
  <Slides>15</Slides>
  <Notes>15</Notes>
  <HiddenSlides>0</HiddenSlides>
  <MMClips>1</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Office Theme</vt:lpstr>
      <vt:lpstr>Can same-language subtitles help children become better readers? </vt:lpstr>
      <vt:lpstr>Do same-language subtitles help children learn to read?</vt:lpstr>
      <vt:lpstr>Experiment 1</vt:lpstr>
      <vt:lpstr>Experiment 1: results</vt:lpstr>
      <vt:lpstr>Experiment 1: results</vt:lpstr>
      <vt:lpstr>Experiment 2</vt:lpstr>
      <vt:lpstr>Experiment 2</vt:lpstr>
      <vt:lpstr>Three phases of the study</vt:lpstr>
      <vt:lpstr>Three phases of the study</vt:lpstr>
      <vt:lpstr>We need parents’ assistance during the intervention</vt:lpstr>
      <vt:lpstr>What do we expect</vt:lpstr>
      <vt:lpstr>First feedback from the children and parents </vt:lpstr>
      <vt:lpstr>First feedback from the children and parents </vt:lpstr>
      <vt:lpstr>Join us for this study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same-language subtitles help children become better readers? </dc:title>
  <cp:lastModifiedBy>nastya-merk@yandex.ru</cp:lastModifiedBy>
  <cp:revision>8</cp:revision>
  <dcterms:modified xsi:type="dcterms:W3CDTF">2024-06-19T15:53:20Z</dcterms:modified>
</cp:coreProperties>
</file>