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20159663" cy="15119350"/>
  <p:notesSz cx="7099300" cy="10234613"/>
  <p:defaultTextStyle>
    <a:defPPr>
      <a:defRPr lang="de-DE"/>
    </a:defPPr>
    <a:lvl1pPr marL="0" algn="l" defTabSz="1752082" rtl="0" eaLnBrk="1" latinLnBrk="0" hangingPunct="1">
      <a:defRPr sz="3449" kern="1200">
        <a:solidFill>
          <a:schemeClr val="tx1"/>
        </a:solidFill>
        <a:latin typeface="+mn-lt"/>
        <a:ea typeface="+mn-ea"/>
        <a:cs typeface="+mn-cs"/>
      </a:defRPr>
    </a:lvl1pPr>
    <a:lvl2pPr marL="876041" algn="l" defTabSz="1752082" rtl="0" eaLnBrk="1" latinLnBrk="0" hangingPunct="1">
      <a:defRPr sz="3449" kern="1200">
        <a:solidFill>
          <a:schemeClr val="tx1"/>
        </a:solidFill>
        <a:latin typeface="+mn-lt"/>
        <a:ea typeface="+mn-ea"/>
        <a:cs typeface="+mn-cs"/>
      </a:defRPr>
    </a:lvl2pPr>
    <a:lvl3pPr marL="1752082" algn="l" defTabSz="1752082" rtl="0" eaLnBrk="1" latinLnBrk="0" hangingPunct="1">
      <a:defRPr sz="3449" kern="1200">
        <a:solidFill>
          <a:schemeClr val="tx1"/>
        </a:solidFill>
        <a:latin typeface="+mn-lt"/>
        <a:ea typeface="+mn-ea"/>
        <a:cs typeface="+mn-cs"/>
      </a:defRPr>
    </a:lvl3pPr>
    <a:lvl4pPr marL="2628123" algn="l" defTabSz="1752082" rtl="0" eaLnBrk="1" latinLnBrk="0" hangingPunct="1">
      <a:defRPr sz="3449" kern="1200">
        <a:solidFill>
          <a:schemeClr val="tx1"/>
        </a:solidFill>
        <a:latin typeface="+mn-lt"/>
        <a:ea typeface="+mn-ea"/>
        <a:cs typeface="+mn-cs"/>
      </a:defRPr>
    </a:lvl4pPr>
    <a:lvl5pPr marL="3504164" algn="l" defTabSz="1752082" rtl="0" eaLnBrk="1" latinLnBrk="0" hangingPunct="1">
      <a:defRPr sz="3449" kern="1200">
        <a:solidFill>
          <a:schemeClr val="tx1"/>
        </a:solidFill>
        <a:latin typeface="+mn-lt"/>
        <a:ea typeface="+mn-ea"/>
        <a:cs typeface="+mn-cs"/>
      </a:defRPr>
    </a:lvl5pPr>
    <a:lvl6pPr marL="4380205" algn="l" defTabSz="1752082" rtl="0" eaLnBrk="1" latinLnBrk="0" hangingPunct="1">
      <a:defRPr sz="3449" kern="1200">
        <a:solidFill>
          <a:schemeClr val="tx1"/>
        </a:solidFill>
        <a:latin typeface="+mn-lt"/>
        <a:ea typeface="+mn-ea"/>
        <a:cs typeface="+mn-cs"/>
      </a:defRPr>
    </a:lvl6pPr>
    <a:lvl7pPr marL="5256246" algn="l" defTabSz="1752082" rtl="0" eaLnBrk="1" latinLnBrk="0" hangingPunct="1">
      <a:defRPr sz="3449" kern="1200">
        <a:solidFill>
          <a:schemeClr val="tx1"/>
        </a:solidFill>
        <a:latin typeface="+mn-lt"/>
        <a:ea typeface="+mn-ea"/>
        <a:cs typeface="+mn-cs"/>
      </a:defRPr>
    </a:lvl7pPr>
    <a:lvl8pPr marL="6132286" algn="l" defTabSz="1752082" rtl="0" eaLnBrk="1" latinLnBrk="0" hangingPunct="1">
      <a:defRPr sz="3449" kern="1200">
        <a:solidFill>
          <a:schemeClr val="tx1"/>
        </a:solidFill>
        <a:latin typeface="+mn-lt"/>
        <a:ea typeface="+mn-ea"/>
        <a:cs typeface="+mn-cs"/>
      </a:defRPr>
    </a:lvl8pPr>
    <a:lvl9pPr marL="7008327" algn="l" defTabSz="1752082" rtl="0" eaLnBrk="1" latinLnBrk="0" hangingPunct="1">
      <a:defRPr sz="3449"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1706"/>
    <a:srgbClr val="FF3300"/>
    <a:srgbClr val="93054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70E807-90F8-4853-862A-0FC4F46F3FAC}" v="10" dt="2024-06-11T14:10:37.4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984" autoAdjust="0"/>
    <p:restoredTop sz="94660"/>
  </p:normalViewPr>
  <p:slideViewPr>
    <p:cSldViewPr snapToGrid="0">
      <p:cViewPr varScale="1">
        <p:scale>
          <a:sx n="43" d="100"/>
          <a:sy n="43" d="100"/>
        </p:scale>
        <p:origin x="1590" y="30"/>
      </p:cViewPr>
      <p:guideLst/>
    </p:cSldViewPr>
  </p:slideViewPr>
  <p:notesTextViewPr>
    <p:cViewPr>
      <p:scale>
        <a:sx n="1" d="1"/>
        <a:sy n="1" d="1"/>
      </p:scale>
      <p:origin x="0" y="-42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rdi, Anat" userId="5fe87e03-db82-4841-ba55-cb776977f6c0" providerId="ADAL" clId="{BF70E807-90F8-4853-862A-0FC4F46F3FAC}"/>
    <pc:docChg chg="custSel modSld modMainMaster">
      <pc:chgData name="Bardi, Anat" userId="5fe87e03-db82-4841-ba55-cb776977f6c0" providerId="ADAL" clId="{BF70E807-90F8-4853-862A-0FC4F46F3FAC}" dt="2024-06-11T14:10:37.497" v="1101"/>
      <pc:docMkLst>
        <pc:docMk/>
      </pc:docMkLst>
      <pc:sldChg chg="addSp delSp modSp mod modClrScheme modAnim chgLayout modNotesTx">
        <pc:chgData name="Bardi, Anat" userId="5fe87e03-db82-4841-ba55-cb776977f6c0" providerId="ADAL" clId="{BF70E807-90F8-4853-862A-0FC4F46F3FAC}" dt="2024-06-11T14:10:37.497" v="1101"/>
        <pc:sldMkLst>
          <pc:docMk/>
          <pc:sldMk cId="3971384910" sldId="257"/>
        </pc:sldMkLst>
        <pc:spChg chg="add mod ord">
          <ac:chgData name="Bardi, Anat" userId="5fe87e03-db82-4841-ba55-cb776977f6c0" providerId="ADAL" clId="{BF70E807-90F8-4853-862A-0FC4F46F3FAC}" dt="2024-06-11T13:42:49.390" v="1035" actId="1076"/>
          <ac:spMkLst>
            <pc:docMk/>
            <pc:sldMk cId="3971384910" sldId="257"/>
            <ac:spMk id="2" creationId="{09D75B3B-D393-4476-8E0D-CE9511093A9F}"/>
          </ac:spMkLst>
        </pc:spChg>
        <pc:spChg chg="add del mod ord">
          <ac:chgData name="Bardi, Anat" userId="5fe87e03-db82-4841-ba55-cb776977f6c0" providerId="ADAL" clId="{BF70E807-90F8-4853-862A-0FC4F46F3FAC}" dt="2024-06-11T13:50:52.533" v="1043" actId="478"/>
          <ac:spMkLst>
            <pc:docMk/>
            <pc:sldMk cId="3971384910" sldId="257"/>
            <ac:spMk id="3" creationId="{2CD55958-D2BF-4EE4-879A-34BA7BC79D03}"/>
          </ac:spMkLst>
        </pc:spChg>
        <pc:spChg chg="add mod">
          <ac:chgData name="Bardi, Anat" userId="5fe87e03-db82-4841-ba55-cb776977f6c0" providerId="ADAL" clId="{BF70E807-90F8-4853-862A-0FC4F46F3FAC}" dt="2024-06-11T14:09:12.823" v="1093" actId="207"/>
          <ac:spMkLst>
            <pc:docMk/>
            <pc:sldMk cId="3971384910" sldId="257"/>
            <ac:spMk id="5" creationId="{40C097D9-0E16-45BA-9FB9-A5F08B3AAFBD}"/>
          </ac:spMkLst>
        </pc:spChg>
        <pc:spChg chg="add mod">
          <ac:chgData name="Bardi, Anat" userId="5fe87e03-db82-4841-ba55-cb776977f6c0" providerId="ADAL" clId="{BF70E807-90F8-4853-862A-0FC4F46F3FAC}" dt="2024-06-11T14:08:57.307" v="1092" actId="207"/>
          <ac:spMkLst>
            <pc:docMk/>
            <pc:sldMk cId="3971384910" sldId="257"/>
            <ac:spMk id="7" creationId="{A8FF869D-B2AE-4472-896A-55410C938839}"/>
          </ac:spMkLst>
        </pc:spChg>
        <pc:spChg chg="add mod">
          <ac:chgData name="Bardi, Anat" userId="5fe87e03-db82-4841-ba55-cb776977f6c0" providerId="ADAL" clId="{BF70E807-90F8-4853-862A-0FC4F46F3FAC}" dt="2024-06-11T14:04:46.975" v="1084" actId="207"/>
          <ac:spMkLst>
            <pc:docMk/>
            <pc:sldMk cId="3971384910" sldId="257"/>
            <ac:spMk id="8" creationId="{22684C58-7467-4DC9-B6A5-9E3A0DE7BEF7}"/>
          </ac:spMkLst>
        </pc:spChg>
        <pc:spChg chg="add mod">
          <ac:chgData name="Bardi, Anat" userId="5fe87e03-db82-4841-ba55-cb776977f6c0" providerId="ADAL" clId="{BF70E807-90F8-4853-862A-0FC4F46F3FAC}" dt="2024-06-11T14:00:59.554" v="1075" actId="207"/>
          <ac:spMkLst>
            <pc:docMk/>
            <pc:sldMk cId="3971384910" sldId="257"/>
            <ac:spMk id="9" creationId="{C058CA96-1FE8-4912-90E6-240BD98B9341}"/>
          </ac:spMkLst>
        </pc:spChg>
        <pc:spChg chg="add mod">
          <ac:chgData name="Bardi, Anat" userId="5fe87e03-db82-4841-ba55-cb776977f6c0" providerId="ADAL" clId="{BF70E807-90F8-4853-862A-0FC4F46F3FAC}" dt="2024-06-11T14:07:50.645" v="1088" actId="207"/>
          <ac:spMkLst>
            <pc:docMk/>
            <pc:sldMk cId="3971384910" sldId="257"/>
            <ac:spMk id="11" creationId="{5A04E51D-6EDE-411A-82D7-A08EF43045A8}"/>
          </ac:spMkLst>
        </pc:spChg>
        <pc:spChg chg="add mod">
          <ac:chgData name="Bardi, Anat" userId="5fe87e03-db82-4841-ba55-cb776977f6c0" providerId="ADAL" clId="{BF70E807-90F8-4853-862A-0FC4F46F3FAC}" dt="2024-06-11T14:07:27.586" v="1087" actId="207"/>
          <ac:spMkLst>
            <pc:docMk/>
            <pc:sldMk cId="3971384910" sldId="257"/>
            <ac:spMk id="12" creationId="{21DA07F0-1070-423C-A7CC-6CBF3D5A6244}"/>
          </ac:spMkLst>
        </pc:spChg>
        <pc:spChg chg="add mod">
          <ac:chgData name="Bardi, Anat" userId="5fe87e03-db82-4841-ba55-cb776977f6c0" providerId="ADAL" clId="{BF70E807-90F8-4853-862A-0FC4F46F3FAC}" dt="2024-06-11T14:09:23.357" v="1094" actId="207"/>
          <ac:spMkLst>
            <pc:docMk/>
            <pc:sldMk cId="3971384910" sldId="257"/>
            <ac:spMk id="13" creationId="{A93CBD66-6BA2-4F80-B802-2992995664B8}"/>
          </ac:spMkLst>
        </pc:spChg>
        <pc:spChg chg="add del mod">
          <ac:chgData name="Bardi, Anat" userId="5fe87e03-db82-4841-ba55-cb776977f6c0" providerId="ADAL" clId="{BF70E807-90F8-4853-862A-0FC4F46F3FAC}" dt="2024-06-11T13:18:00.719" v="136"/>
          <ac:spMkLst>
            <pc:docMk/>
            <pc:sldMk cId="3971384910" sldId="257"/>
            <ac:spMk id="14" creationId="{A9D9E769-6C93-47FB-BDC6-FFE2883B68E8}"/>
          </ac:spMkLst>
        </pc:spChg>
        <pc:spChg chg="mod">
          <ac:chgData name="Bardi, Anat" userId="5fe87e03-db82-4841-ba55-cb776977f6c0" providerId="ADAL" clId="{BF70E807-90F8-4853-862A-0FC4F46F3FAC}" dt="2024-06-11T13:51:18.673" v="1045" actId="1076"/>
          <ac:spMkLst>
            <pc:docMk/>
            <pc:sldMk cId="3971384910" sldId="257"/>
            <ac:spMk id="23" creationId="{8D0D4025-DBA5-58EA-218B-AD1E97FDAF0F}"/>
          </ac:spMkLst>
        </pc:spChg>
        <pc:spChg chg="mod">
          <ac:chgData name="Bardi, Anat" userId="5fe87e03-db82-4841-ba55-cb776977f6c0" providerId="ADAL" clId="{BF70E807-90F8-4853-862A-0FC4F46F3FAC}" dt="2024-06-11T13:51:45.792" v="1048" actId="1076"/>
          <ac:spMkLst>
            <pc:docMk/>
            <pc:sldMk cId="3971384910" sldId="257"/>
            <ac:spMk id="24" creationId="{E79C2BC0-15DB-72C5-2B00-E87395D7FF7C}"/>
          </ac:spMkLst>
        </pc:spChg>
        <pc:spChg chg="mod">
          <ac:chgData name="Bardi, Anat" userId="5fe87e03-db82-4841-ba55-cb776977f6c0" providerId="ADAL" clId="{BF70E807-90F8-4853-862A-0FC4F46F3FAC}" dt="2024-06-11T13:53:21.348" v="1060" actId="1076"/>
          <ac:spMkLst>
            <pc:docMk/>
            <pc:sldMk cId="3971384910" sldId="257"/>
            <ac:spMk id="25" creationId="{6391B5B7-5997-8ABA-2C41-C4022558354C}"/>
          </ac:spMkLst>
        </pc:spChg>
        <pc:spChg chg="mod">
          <ac:chgData name="Bardi, Anat" userId="5fe87e03-db82-4841-ba55-cb776977f6c0" providerId="ADAL" clId="{BF70E807-90F8-4853-862A-0FC4F46F3FAC}" dt="2024-06-11T09:43:12.150" v="0"/>
          <ac:spMkLst>
            <pc:docMk/>
            <pc:sldMk cId="3971384910" sldId="257"/>
            <ac:spMk id="26" creationId="{DB7D4B32-CDA5-379A-9846-91AE9B0717E8}"/>
          </ac:spMkLst>
        </pc:spChg>
        <pc:picChg chg="mod">
          <ac:chgData name="Bardi, Anat" userId="5fe87e03-db82-4841-ba55-cb776977f6c0" providerId="ADAL" clId="{BF70E807-90F8-4853-862A-0FC4F46F3FAC}" dt="2024-06-11T13:51:35.008" v="1047" actId="1076"/>
          <ac:picMkLst>
            <pc:docMk/>
            <pc:sldMk cId="3971384910" sldId="257"/>
            <ac:picMk id="4" creationId="{5BA77840-E165-0AAF-92EA-E26B9E76C49C}"/>
          </ac:picMkLst>
        </pc:picChg>
        <pc:cxnChg chg="mod">
          <ac:chgData name="Bardi, Anat" userId="5fe87e03-db82-4841-ba55-cb776977f6c0" providerId="ADAL" clId="{BF70E807-90F8-4853-862A-0FC4F46F3FAC}" dt="2024-06-11T13:53:09.943" v="1058" actId="1076"/>
          <ac:cxnSpMkLst>
            <pc:docMk/>
            <pc:sldMk cId="3971384910" sldId="257"/>
            <ac:cxnSpMk id="6" creationId="{A07D73D0-0807-357C-94A1-C013A27AA34D}"/>
          </ac:cxnSpMkLst>
        </pc:cxnChg>
        <pc:cxnChg chg="mod">
          <ac:chgData name="Bardi, Anat" userId="5fe87e03-db82-4841-ba55-cb776977f6c0" providerId="ADAL" clId="{BF70E807-90F8-4853-862A-0FC4F46F3FAC}" dt="2024-06-11T13:53:17.181" v="1059" actId="1076"/>
          <ac:cxnSpMkLst>
            <pc:docMk/>
            <pc:sldMk cId="3971384910" sldId="257"/>
            <ac:cxnSpMk id="10" creationId="{DF61BD8D-6375-E3AF-D360-E51BEA32E5E2}"/>
          </ac:cxnSpMkLst>
        </pc:cxnChg>
        <pc:cxnChg chg="mod">
          <ac:chgData name="Bardi, Anat" userId="5fe87e03-db82-4841-ba55-cb776977f6c0" providerId="ADAL" clId="{BF70E807-90F8-4853-862A-0FC4F46F3FAC}" dt="2024-06-11T13:53:31.949" v="1061" actId="1076"/>
          <ac:cxnSpMkLst>
            <pc:docMk/>
            <pc:sldMk cId="3971384910" sldId="257"/>
            <ac:cxnSpMk id="18" creationId="{8FD28CC7-3460-D256-C053-95BBF2CA40E4}"/>
          </ac:cxnSpMkLst>
        </pc:cxnChg>
        <pc:cxnChg chg="mod">
          <ac:chgData name="Bardi, Anat" userId="5fe87e03-db82-4841-ba55-cb776977f6c0" providerId="ADAL" clId="{BF70E807-90F8-4853-862A-0FC4F46F3FAC}" dt="2024-06-11T13:53:36.467" v="1062" actId="1076"/>
          <ac:cxnSpMkLst>
            <pc:docMk/>
            <pc:sldMk cId="3971384910" sldId="257"/>
            <ac:cxnSpMk id="21" creationId="{3AFC15B5-3E00-EA4E-CCC0-57D4FC066BE0}"/>
          </ac:cxnSpMkLst>
        </pc:cxnChg>
      </pc:sldChg>
      <pc:sldMasterChg chg="modSp modSldLayout">
        <pc:chgData name="Bardi, Anat" userId="5fe87e03-db82-4841-ba55-cb776977f6c0" providerId="ADAL" clId="{BF70E807-90F8-4853-862A-0FC4F46F3FAC}" dt="2024-06-11T09:43:12.150" v="0"/>
        <pc:sldMasterMkLst>
          <pc:docMk/>
          <pc:sldMasterMk cId="3670095240" sldId="2147483648"/>
        </pc:sldMasterMkLst>
        <pc:spChg chg="mod">
          <ac:chgData name="Bardi, Anat" userId="5fe87e03-db82-4841-ba55-cb776977f6c0" providerId="ADAL" clId="{BF70E807-90F8-4853-862A-0FC4F46F3FAC}" dt="2024-06-11T09:43:12.150" v="0"/>
          <ac:spMkLst>
            <pc:docMk/>
            <pc:sldMasterMk cId="3670095240" sldId="2147483648"/>
            <ac:spMk id="2" creationId="{DCF5398B-1B5F-602F-558D-3274DEB9F1A8}"/>
          </ac:spMkLst>
        </pc:spChg>
        <pc:spChg chg="mod">
          <ac:chgData name="Bardi, Anat" userId="5fe87e03-db82-4841-ba55-cb776977f6c0" providerId="ADAL" clId="{BF70E807-90F8-4853-862A-0FC4F46F3FAC}" dt="2024-06-11T09:43:12.150" v="0"/>
          <ac:spMkLst>
            <pc:docMk/>
            <pc:sldMasterMk cId="3670095240" sldId="2147483648"/>
            <ac:spMk id="3" creationId="{FDA16BCE-AD22-8B93-E6F3-24AD29FDCA38}"/>
          </ac:spMkLst>
        </pc:spChg>
        <pc:spChg chg="mod">
          <ac:chgData name="Bardi, Anat" userId="5fe87e03-db82-4841-ba55-cb776977f6c0" providerId="ADAL" clId="{BF70E807-90F8-4853-862A-0FC4F46F3FAC}" dt="2024-06-11T09:43:12.150" v="0"/>
          <ac:spMkLst>
            <pc:docMk/>
            <pc:sldMasterMk cId="3670095240" sldId="2147483648"/>
            <ac:spMk id="4" creationId="{790727DF-8516-E982-42CA-F75D7CD67F92}"/>
          </ac:spMkLst>
        </pc:spChg>
        <pc:spChg chg="mod">
          <ac:chgData name="Bardi, Anat" userId="5fe87e03-db82-4841-ba55-cb776977f6c0" providerId="ADAL" clId="{BF70E807-90F8-4853-862A-0FC4F46F3FAC}" dt="2024-06-11T09:43:12.150" v="0"/>
          <ac:spMkLst>
            <pc:docMk/>
            <pc:sldMasterMk cId="3670095240" sldId="2147483648"/>
            <ac:spMk id="5" creationId="{AD3F7017-12FA-8CA2-0176-58DCCA22A0E4}"/>
          </ac:spMkLst>
        </pc:spChg>
        <pc:spChg chg="mod">
          <ac:chgData name="Bardi, Anat" userId="5fe87e03-db82-4841-ba55-cb776977f6c0" providerId="ADAL" clId="{BF70E807-90F8-4853-862A-0FC4F46F3FAC}" dt="2024-06-11T09:43:12.150" v="0"/>
          <ac:spMkLst>
            <pc:docMk/>
            <pc:sldMasterMk cId="3670095240" sldId="2147483648"/>
            <ac:spMk id="6" creationId="{A604F8C3-82F5-B7D1-106C-D5FE9035F496}"/>
          </ac:spMkLst>
        </pc:spChg>
        <pc:sldLayoutChg chg="modSp">
          <pc:chgData name="Bardi, Anat" userId="5fe87e03-db82-4841-ba55-cb776977f6c0" providerId="ADAL" clId="{BF70E807-90F8-4853-862A-0FC4F46F3FAC}" dt="2024-06-11T09:43:12.150" v="0"/>
          <pc:sldLayoutMkLst>
            <pc:docMk/>
            <pc:sldMasterMk cId="3670095240" sldId="2147483648"/>
            <pc:sldLayoutMk cId="4228768712" sldId="2147483649"/>
          </pc:sldLayoutMkLst>
          <pc:spChg chg="mod">
            <ac:chgData name="Bardi, Anat" userId="5fe87e03-db82-4841-ba55-cb776977f6c0" providerId="ADAL" clId="{BF70E807-90F8-4853-862A-0FC4F46F3FAC}" dt="2024-06-11T09:43:12.150" v="0"/>
            <ac:spMkLst>
              <pc:docMk/>
              <pc:sldMasterMk cId="3670095240" sldId="2147483648"/>
              <pc:sldLayoutMk cId="4228768712" sldId="2147483649"/>
              <ac:spMk id="2" creationId="{1C5A2FA0-5FD8-1D23-6BCB-404AE81B39FE}"/>
            </ac:spMkLst>
          </pc:spChg>
          <pc:spChg chg="mod">
            <ac:chgData name="Bardi, Anat" userId="5fe87e03-db82-4841-ba55-cb776977f6c0" providerId="ADAL" clId="{BF70E807-90F8-4853-862A-0FC4F46F3FAC}" dt="2024-06-11T09:43:12.150" v="0"/>
            <ac:spMkLst>
              <pc:docMk/>
              <pc:sldMasterMk cId="3670095240" sldId="2147483648"/>
              <pc:sldLayoutMk cId="4228768712" sldId="2147483649"/>
              <ac:spMk id="3" creationId="{9E3BE400-8458-0259-16C6-EBF7C80B46A1}"/>
            </ac:spMkLst>
          </pc:spChg>
        </pc:sldLayoutChg>
        <pc:sldLayoutChg chg="modSp">
          <pc:chgData name="Bardi, Anat" userId="5fe87e03-db82-4841-ba55-cb776977f6c0" providerId="ADAL" clId="{BF70E807-90F8-4853-862A-0FC4F46F3FAC}" dt="2024-06-11T09:43:12.150" v="0"/>
          <pc:sldLayoutMkLst>
            <pc:docMk/>
            <pc:sldMasterMk cId="3670095240" sldId="2147483648"/>
            <pc:sldLayoutMk cId="1405086774" sldId="2147483651"/>
          </pc:sldLayoutMkLst>
          <pc:spChg chg="mod">
            <ac:chgData name="Bardi, Anat" userId="5fe87e03-db82-4841-ba55-cb776977f6c0" providerId="ADAL" clId="{BF70E807-90F8-4853-862A-0FC4F46F3FAC}" dt="2024-06-11T09:43:12.150" v="0"/>
            <ac:spMkLst>
              <pc:docMk/>
              <pc:sldMasterMk cId="3670095240" sldId="2147483648"/>
              <pc:sldLayoutMk cId="1405086774" sldId="2147483651"/>
              <ac:spMk id="2" creationId="{33FD8495-CAFD-EACF-518D-C56E26D2CAAE}"/>
            </ac:spMkLst>
          </pc:spChg>
          <pc:spChg chg="mod">
            <ac:chgData name="Bardi, Anat" userId="5fe87e03-db82-4841-ba55-cb776977f6c0" providerId="ADAL" clId="{BF70E807-90F8-4853-862A-0FC4F46F3FAC}" dt="2024-06-11T09:43:12.150" v="0"/>
            <ac:spMkLst>
              <pc:docMk/>
              <pc:sldMasterMk cId="3670095240" sldId="2147483648"/>
              <pc:sldLayoutMk cId="1405086774" sldId="2147483651"/>
              <ac:spMk id="3" creationId="{2BF66492-A300-E108-BF0D-B682276148B9}"/>
            </ac:spMkLst>
          </pc:spChg>
        </pc:sldLayoutChg>
        <pc:sldLayoutChg chg="modSp">
          <pc:chgData name="Bardi, Anat" userId="5fe87e03-db82-4841-ba55-cb776977f6c0" providerId="ADAL" clId="{BF70E807-90F8-4853-862A-0FC4F46F3FAC}" dt="2024-06-11T09:43:12.150" v="0"/>
          <pc:sldLayoutMkLst>
            <pc:docMk/>
            <pc:sldMasterMk cId="3670095240" sldId="2147483648"/>
            <pc:sldLayoutMk cId="2386785931" sldId="2147483652"/>
          </pc:sldLayoutMkLst>
          <pc:spChg chg="mod">
            <ac:chgData name="Bardi, Anat" userId="5fe87e03-db82-4841-ba55-cb776977f6c0" providerId="ADAL" clId="{BF70E807-90F8-4853-862A-0FC4F46F3FAC}" dt="2024-06-11T09:43:12.150" v="0"/>
            <ac:spMkLst>
              <pc:docMk/>
              <pc:sldMasterMk cId="3670095240" sldId="2147483648"/>
              <pc:sldLayoutMk cId="2386785931" sldId="2147483652"/>
              <ac:spMk id="3" creationId="{82AF1179-717A-FC3B-41FD-485A9FF89A73}"/>
            </ac:spMkLst>
          </pc:spChg>
          <pc:spChg chg="mod">
            <ac:chgData name="Bardi, Anat" userId="5fe87e03-db82-4841-ba55-cb776977f6c0" providerId="ADAL" clId="{BF70E807-90F8-4853-862A-0FC4F46F3FAC}" dt="2024-06-11T09:43:12.150" v="0"/>
            <ac:spMkLst>
              <pc:docMk/>
              <pc:sldMasterMk cId="3670095240" sldId="2147483648"/>
              <pc:sldLayoutMk cId="2386785931" sldId="2147483652"/>
              <ac:spMk id="4" creationId="{A4D0DC65-4351-F51E-1A0D-74D6A6E490E7}"/>
            </ac:spMkLst>
          </pc:spChg>
        </pc:sldLayoutChg>
        <pc:sldLayoutChg chg="modSp">
          <pc:chgData name="Bardi, Anat" userId="5fe87e03-db82-4841-ba55-cb776977f6c0" providerId="ADAL" clId="{BF70E807-90F8-4853-862A-0FC4F46F3FAC}" dt="2024-06-11T09:43:12.150" v="0"/>
          <pc:sldLayoutMkLst>
            <pc:docMk/>
            <pc:sldMasterMk cId="3670095240" sldId="2147483648"/>
            <pc:sldLayoutMk cId="1072047620" sldId="2147483653"/>
          </pc:sldLayoutMkLst>
          <pc:spChg chg="mod">
            <ac:chgData name="Bardi, Anat" userId="5fe87e03-db82-4841-ba55-cb776977f6c0" providerId="ADAL" clId="{BF70E807-90F8-4853-862A-0FC4F46F3FAC}" dt="2024-06-11T09:43:12.150" v="0"/>
            <ac:spMkLst>
              <pc:docMk/>
              <pc:sldMasterMk cId="3670095240" sldId="2147483648"/>
              <pc:sldLayoutMk cId="1072047620" sldId="2147483653"/>
              <ac:spMk id="2" creationId="{3558CFD2-6C5D-42CD-0304-BB5AE5143C85}"/>
            </ac:spMkLst>
          </pc:spChg>
          <pc:spChg chg="mod">
            <ac:chgData name="Bardi, Anat" userId="5fe87e03-db82-4841-ba55-cb776977f6c0" providerId="ADAL" clId="{BF70E807-90F8-4853-862A-0FC4F46F3FAC}" dt="2024-06-11T09:43:12.150" v="0"/>
            <ac:spMkLst>
              <pc:docMk/>
              <pc:sldMasterMk cId="3670095240" sldId="2147483648"/>
              <pc:sldLayoutMk cId="1072047620" sldId="2147483653"/>
              <ac:spMk id="3" creationId="{28916C5E-8F9C-EA9C-BFE6-71CE179FC59A}"/>
            </ac:spMkLst>
          </pc:spChg>
          <pc:spChg chg="mod">
            <ac:chgData name="Bardi, Anat" userId="5fe87e03-db82-4841-ba55-cb776977f6c0" providerId="ADAL" clId="{BF70E807-90F8-4853-862A-0FC4F46F3FAC}" dt="2024-06-11T09:43:12.150" v="0"/>
            <ac:spMkLst>
              <pc:docMk/>
              <pc:sldMasterMk cId="3670095240" sldId="2147483648"/>
              <pc:sldLayoutMk cId="1072047620" sldId="2147483653"/>
              <ac:spMk id="4" creationId="{403D5646-8068-5C0B-EE27-D3D5F1D5082C}"/>
            </ac:spMkLst>
          </pc:spChg>
          <pc:spChg chg="mod">
            <ac:chgData name="Bardi, Anat" userId="5fe87e03-db82-4841-ba55-cb776977f6c0" providerId="ADAL" clId="{BF70E807-90F8-4853-862A-0FC4F46F3FAC}" dt="2024-06-11T09:43:12.150" v="0"/>
            <ac:spMkLst>
              <pc:docMk/>
              <pc:sldMasterMk cId="3670095240" sldId="2147483648"/>
              <pc:sldLayoutMk cId="1072047620" sldId="2147483653"/>
              <ac:spMk id="5" creationId="{592EC235-EB8A-101D-E422-88FACF0172D5}"/>
            </ac:spMkLst>
          </pc:spChg>
          <pc:spChg chg="mod">
            <ac:chgData name="Bardi, Anat" userId="5fe87e03-db82-4841-ba55-cb776977f6c0" providerId="ADAL" clId="{BF70E807-90F8-4853-862A-0FC4F46F3FAC}" dt="2024-06-11T09:43:12.150" v="0"/>
            <ac:spMkLst>
              <pc:docMk/>
              <pc:sldMasterMk cId="3670095240" sldId="2147483648"/>
              <pc:sldLayoutMk cId="1072047620" sldId="2147483653"/>
              <ac:spMk id="6" creationId="{733249C4-B770-050C-3892-9B8690B4C391}"/>
            </ac:spMkLst>
          </pc:spChg>
        </pc:sldLayoutChg>
        <pc:sldLayoutChg chg="modSp">
          <pc:chgData name="Bardi, Anat" userId="5fe87e03-db82-4841-ba55-cb776977f6c0" providerId="ADAL" clId="{BF70E807-90F8-4853-862A-0FC4F46F3FAC}" dt="2024-06-11T09:43:12.150" v="0"/>
          <pc:sldLayoutMkLst>
            <pc:docMk/>
            <pc:sldMasterMk cId="3670095240" sldId="2147483648"/>
            <pc:sldLayoutMk cId="1506683959" sldId="2147483656"/>
          </pc:sldLayoutMkLst>
          <pc:spChg chg="mod">
            <ac:chgData name="Bardi, Anat" userId="5fe87e03-db82-4841-ba55-cb776977f6c0" providerId="ADAL" clId="{BF70E807-90F8-4853-862A-0FC4F46F3FAC}" dt="2024-06-11T09:43:12.150" v="0"/>
            <ac:spMkLst>
              <pc:docMk/>
              <pc:sldMasterMk cId="3670095240" sldId="2147483648"/>
              <pc:sldLayoutMk cId="1506683959" sldId="2147483656"/>
              <ac:spMk id="2" creationId="{7EEA3367-9723-4E3F-7491-9EF958FDCBB6}"/>
            </ac:spMkLst>
          </pc:spChg>
          <pc:spChg chg="mod">
            <ac:chgData name="Bardi, Anat" userId="5fe87e03-db82-4841-ba55-cb776977f6c0" providerId="ADAL" clId="{BF70E807-90F8-4853-862A-0FC4F46F3FAC}" dt="2024-06-11T09:43:12.150" v="0"/>
            <ac:spMkLst>
              <pc:docMk/>
              <pc:sldMasterMk cId="3670095240" sldId="2147483648"/>
              <pc:sldLayoutMk cId="1506683959" sldId="2147483656"/>
              <ac:spMk id="3" creationId="{5C86F89C-D12A-59D2-7503-31FDD6C616C8}"/>
            </ac:spMkLst>
          </pc:spChg>
          <pc:spChg chg="mod">
            <ac:chgData name="Bardi, Anat" userId="5fe87e03-db82-4841-ba55-cb776977f6c0" providerId="ADAL" clId="{BF70E807-90F8-4853-862A-0FC4F46F3FAC}" dt="2024-06-11T09:43:12.150" v="0"/>
            <ac:spMkLst>
              <pc:docMk/>
              <pc:sldMasterMk cId="3670095240" sldId="2147483648"/>
              <pc:sldLayoutMk cId="1506683959" sldId="2147483656"/>
              <ac:spMk id="4" creationId="{0511CE16-EA14-838B-CFD3-10784FE14532}"/>
            </ac:spMkLst>
          </pc:spChg>
        </pc:sldLayoutChg>
        <pc:sldLayoutChg chg="modSp">
          <pc:chgData name="Bardi, Anat" userId="5fe87e03-db82-4841-ba55-cb776977f6c0" providerId="ADAL" clId="{BF70E807-90F8-4853-862A-0FC4F46F3FAC}" dt="2024-06-11T09:43:12.150" v="0"/>
          <pc:sldLayoutMkLst>
            <pc:docMk/>
            <pc:sldMasterMk cId="3670095240" sldId="2147483648"/>
            <pc:sldLayoutMk cId="109041794" sldId="2147483657"/>
          </pc:sldLayoutMkLst>
          <pc:spChg chg="mod">
            <ac:chgData name="Bardi, Anat" userId="5fe87e03-db82-4841-ba55-cb776977f6c0" providerId="ADAL" clId="{BF70E807-90F8-4853-862A-0FC4F46F3FAC}" dt="2024-06-11T09:43:12.150" v="0"/>
            <ac:spMkLst>
              <pc:docMk/>
              <pc:sldMasterMk cId="3670095240" sldId="2147483648"/>
              <pc:sldLayoutMk cId="109041794" sldId="2147483657"/>
              <ac:spMk id="2" creationId="{491A8AC3-2208-2FA0-69D2-72A8C84830B7}"/>
            </ac:spMkLst>
          </pc:spChg>
          <pc:spChg chg="mod">
            <ac:chgData name="Bardi, Anat" userId="5fe87e03-db82-4841-ba55-cb776977f6c0" providerId="ADAL" clId="{BF70E807-90F8-4853-862A-0FC4F46F3FAC}" dt="2024-06-11T09:43:12.150" v="0"/>
            <ac:spMkLst>
              <pc:docMk/>
              <pc:sldMasterMk cId="3670095240" sldId="2147483648"/>
              <pc:sldLayoutMk cId="109041794" sldId="2147483657"/>
              <ac:spMk id="3" creationId="{F93D007F-7229-0DE5-F52A-E11D34B76F6E}"/>
            </ac:spMkLst>
          </pc:spChg>
          <pc:spChg chg="mod">
            <ac:chgData name="Bardi, Anat" userId="5fe87e03-db82-4841-ba55-cb776977f6c0" providerId="ADAL" clId="{BF70E807-90F8-4853-862A-0FC4F46F3FAC}" dt="2024-06-11T09:43:12.150" v="0"/>
            <ac:spMkLst>
              <pc:docMk/>
              <pc:sldMasterMk cId="3670095240" sldId="2147483648"/>
              <pc:sldLayoutMk cId="109041794" sldId="2147483657"/>
              <ac:spMk id="4" creationId="{4FA0B8A2-F82E-1451-24D2-57230399D23E}"/>
            </ac:spMkLst>
          </pc:spChg>
        </pc:sldLayoutChg>
        <pc:sldLayoutChg chg="modSp">
          <pc:chgData name="Bardi, Anat" userId="5fe87e03-db82-4841-ba55-cb776977f6c0" providerId="ADAL" clId="{BF70E807-90F8-4853-862A-0FC4F46F3FAC}" dt="2024-06-11T09:43:12.150" v="0"/>
          <pc:sldLayoutMkLst>
            <pc:docMk/>
            <pc:sldMasterMk cId="3670095240" sldId="2147483648"/>
            <pc:sldLayoutMk cId="2142828061" sldId="2147483659"/>
          </pc:sldLayoutMkLst>
          <pc:spChg chg="mod">
            <ac:chgData name="Bardi, Anat" userId="5fe87e03-db82-4841-ba55-cb776977f6c0" providerId="ADAL" clId="{BF70E807-90F8-4853-862A-0FC4F46F3FAC}" dt="2024-06-11T09:43:12.150" v="0"/>
            <ac:spMkLst>
              <pc:docMk/>
              <pc:sldMasterMk cId="3670095240" sldId="2147483648"/>
              <pc:sldLayoutMk cId="2142828061" sldId="2147483659"/>
              <ac:spMk id="2" creationId="{9BB39E34-F881-DDBF-A571-49D5E5F0A033}"/>
            </ac:spMkLst>
          </pc:spChg>
          <pc:spChg chg="mod">
            <ac:chgData name="Bardi, Anat" userId="5fe87e03-db82-4841-ba55-cb776977f6c0" providerId="ADAL" clId="{BF70E807-90F8-4853-862A-0FC4F46F3FAC}" dt="2024-06-11T09:43:12.150" v="0"/>
            <ac:spMkLst>
              <pc:docMk/>
              <pc:sldMasterMk cId="3670095240" sldId="2147483648"/>
              <pc:sldLayoutMk cId="2142828061" sldId="2147483659"/>
              <ac:spMk id="3" creationId="{790817A6-A2B9-04BD-0E67-F2ACC5B867E5}"/>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4021138" y="0"/>
            <a:ext cx="3076575" cy="512763"/>
          </a:xfrm>
          <a:prstGeom prst="rect">
            <a:avLst/>
          </a:prstGeom>
        </p:spPr>
        <p:txBody>
          <a:bodyPr vert="horz" lIns="91440" tIns="45720" rIns="91440" bIns="45720" rtlCol="0"/>
          <a:lstStyle>
            <a:lvl1pPr algn="r">
              <a:defRPr sz="1200"/>
            </a:lvl1pPr>
          </a:lstStyle>
          <a:p>
            <a:fld id="{BDE1FAED-5477-4C63-870F-A7264475AB73}" type="datetimeFigureOut">
              <a:rPr lang="en-GB" smtClean="0"/>
              <a:t>11/06/2024</a:t>
            </a:fld>
            <a:endParaRPr lang="en-GB"/>
          </a:p>
        </p:txBody>
      </p:sp>
      <p:sp>
        <p:nvSpPr>
          <p:cNvPr id="4" name="Slide Image Placeholder 3"/>
          <p:cNvSpPr>
            <a:spLocks noGrp="1" noRot="1" noChangeAspect="1"/>
          </p:cNvSpPr>
          <p:nvPr>
            <p:ph type="sldImg" idx="2"/>
          </p:nvPr>
        </p:nvSpPr>
        <p:spPr>
          <a:xfrm>
            <a:off x="1246188" y="1279525"/>
            <a:ext cx="4606925" cy="34544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D47D37E1-0295-47D1-B117-D98D0BAFEFAD}" type="slidenum">
              <a:rPr lang="en-GB" smtClean="0"/>
              <a:t>‹#›</a:t>
            </a:fld>
            <a:endParaRPr lang="en-GB"/>
          </a:p>
        </p:txBody>
      </p:sp>
    </p:spTree>
    <p:extLst>
      <p:ext uri="{BB962C8B-B14F-4D97-AF65-F5344CB8AC3E}">
        <p14:creationId xmlns:p14="http://schemas.microsoft.com/office/powerpoint/2010/main" val="1083253602"/>
      </p:ext>
    </p:extLst>
  </p:cSld>
  <p:clrMap bg1="lt1" tx1="dk1" bg2="lt2" tx2="dk2" accent1="accent1" accent2="accent2" accent3="accent3" accent4="accent4" accent5="accent5" accent6="accent6" hlink="hlink" folHlink="folHlink"/>
  <p:notesStyle>
    <a:lvl1pPr marL="0" algn="l" defTabSz="1752082" rtl="0" eaLnBrk="1" latinLnBrk="0" hangingPunct="1">
      <a:defRPr sz="2299" kern="1200">
        <a:solidFill>
          <a:schemeClr val="tx1"/>
        </a:solidFill>
        <a:latin typeface="+mn-lt"/>
        <a:ea typeface="+mn-ea"/>
        <a:cs typeface="+mn-cs"/>
      </a:defRPr>
    </a:lvl1pPr>
    <a:lvl2pPr marL="876041" algn="l" defTabSz="1752082" rtl="0" eaLnBrk="1" latinLnBrk="0" hangingPunct="1">
      <a:defRPr sz="2299" kern="1200">
        <a:solidFill>
          <a:schemeClr val="tx1"/>
        </a:solidFill>
        <a:latin typeface="+mn-lt"/>
        <a:ea typeface="+mn-ea"/>
        <a:cs typeface="+mn-cs"/>
      </a:defRPr>
    </a:lvl2pPr>
    <a:lvl3pPr marL="1752082" algn="l" defTabSz="1752082" rtl="0" eaLnBrk="1" latinLnBrk="0" hangingPunct="1">
      <a:defRPr sz="2299" kern="1200">
        <a:solidFill>
          <a:schemeClr val="tx1"/>
        </a:solidFill>
        <a:latin typeface="+mn-lt"/>
        <a:ea typeface="+mn-ea"/>
        <a:cs typeface="+mn-cs"/>
      </a:defRPr>
    </a:lvl3pPr>
    <a:lvl4pPr marL="2628123" algn="l" defTabSz="1752082" rtl="0" eaLnBrk="1" latinLnBrk="0" hangingPunct="1">
      <a:defRPr sz="2299" kern="1200">
        <a:solidFill>
          <a:schemeClr val="tx1"/>
        </a:solidFill>
        <a:latin typeface="+mn-lt"/>
        <a:ea typeface="+mn-ea"/>
        <a:cs typeface="+mn-cs"/>
      </a:defRPr>
    </a:lvl4pPr>
    <a:lvl5pPr marL="3504164" algn="l" defTabSz="1752082" rtl="0" eaLnBrk="1" latinLnBrk="0" hangingPunct="1">
      <a:defRPr sz="2299" kern="1200">
        <a:solidFill>
          <a:schemeClr val="tx1"/>
        </a:solidFill>
        <a:latin typeface="+mn-lt"/>
        <a:ea typeface="+mn-ea"/>
        <a:cs typeface="+mn-cs"/>
      </a:defRPr>
    </a:lvl5pPr>
    <a:lvl6pPr marL="4380205" algn="l" defTabSz="1752082" rtl="0" eaLnBrk="1" latinLnBrk="0" hangingPunct="1">
      <a:defRPr sz="2299" kern="1200">
        <a:solidFill>
          <a:schemeClr val="tx1"/>
        </a:solidFill>
        <a:latin typeface="+mn-lt"/>
        <a:ea typeface="+mn-ea"/>
        <a:cs typeface="+mn-cs"/>
      </a:defRPr>
    </a:lvl6pPr>
    <a:lvl7pPr marL="5256246" algn="l" defTabSz="1752082" rtl="0" eaLnBrk="1" latinLnBrk="0" hangingPunct="1">
      <a:defRPr sz="2299" kern="1200">
        <a:solidFill>
          <a:schemeClr val="tx1"/>
        </a:solidFill>
        <a:latin typeface="+mn-lt"/>
        <a:ea typeface="+mn-ea"/>
        <a:cs typeface="+mn-cs"/>
      </a:defRPr>
    </a:lvl7pPr>
    <a:lvl8pPr marL="6132286" algn="l" defTabSz="1752082" rtl="0" eaLnBrk="1" latinLnBrk="0" hangingPunct="1">
      <a:defRPr sz="2299" kern="1200">
        <a:solidFill>
          <a:schemeClr val="tx1"/>
        </a:solidFill>
        <a:latin typeface="+mn-lt"/>
        <a:ea typeface="+mn-ea"/>
        <a:cs typeface="+mn-cs"/>
      </a:defRPr>
    </a:lvl8pPr>
    <a:lvl9pPr marL="7008327" algn="l" defTabSz="1752082" rtl="0" eaLnBrk="1" latinLnBrk="0" hangingPunct="1">
      <a:defRPr sz="229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1.5 years from beginning primary school every 3-4months 1000students. </a:t>
            </a:r>
            <a:r>
              <a:rPr lang="en-US" sz="1800" kern="0" dirty="0">
                <a:effectLst/>
                <a:latin typeface="Times New Roman" panose="02020603050405020304" pitchFamily="18" charset="0"/>
                <a:ea typeface="Times New Roman" panose="02020603050405020304" pitchFamily="18" charset="0"/>
              </a:rPr>
              <a:t>Children’s </a:t>
            </a:r>
            <a:r>
              <a:rPr lang="en-US" sz="1800" b="1" i="1" dirty="0">
                <a:effectLst/>
                <a:latin typeface="Times New Roman" panose="02020603050405020304" pitchFamily="18" charset="0"/>
                <a:ea typeface="Calibri" panose="020F0502020204030204" pitchFamily="34" charset="0"/>
              </a:rPr>
              <a:t>Warmth</a:t>
            </a:r>
            <a:r>
              <a:rPr lang="en-US" sz="1800" kern="0" dirty="0">
                <a:effectLst/>
                <a:latin typeface="Times New Roman" panose="02020603050405020304" pitchFamily="18" charset="0"/>
                <a:ea typeface="Times New Roman" panose="02020603050405020304" pitchFamily="18" charset="0"/>
              </a:rPr>
              <a:t> perceptions of teacher support, encouragement, and acceptance, i.e., whether the child feels cared for and valued, </a:t>
            </a:r>
            <a:r>
              <a:rPr lang="en-GB" sz="1800" kern="0" dirty="0">
                <a:effectLst/>
                <a:latin typeface="Times New Roman" panose="02020603050405020304" pitchFamily="18" charset="0"/>
                <a:ea typeface="Times New Roman" panose="02020603050405020304" pitchFamily="18" charset="0"/>
              </a:rPr>
              <a:t>(i.e., My teacher “says nice things about my work”, “tells me I am smart”, “likes me”, “smiles a lot”). </a:t>
            </a:r>
            <a:r>
              <a:rPr lang="en-US" sz="1800" dirty="0">
                <a:solidFill>
                  <a:srgbClr val="000000"/>
                </a:solidFill>
                <a:effectLst/>
                <a:latin typeface="Times New Roman" panose="02020603050405020304" pitchFamily="18" charset="0"/>
                <a:ea typeface="Calibri" panose="020F0502020204030204" pitchFamily="34" charset="0"/>
              </a:rPr>
              <a:t>linear increase in openness to change values (hedonism, stimulation, and self-direction), indicating that these values showed a steady and constant increase over time, where the rate of increase remained the same (for results and visualization, see Table 2 and Figure 3). The results also revealed a quadratic increase in self-transcendence values (universalism and benevolence), suggesting that these values were increasing over time (positive </a:t>
            </a:r>
            <a:r>
              <a:rPr lang="en-US" sz="1800" i="1" dirty="0">
                <a:solidFill>
                  <a:srgbClr val="000000"/>
                </a:solidFill>
                <a:effectLst/>
                <a:latin typeface="Times New Roman" panose="02020603050405020304" pitchFamily="18" charset="0"/>
                <a:ea typeface="Calibri" panose="020F0502020204030204" pitchFamily="34" charset="0"/>
              </a:rPr>
              <a:t>time </a:t>
            </a:r>
            <a:r>
              <a:rPr lang="en-US" sz="1800" dirty="0">
                <a:solidFill>
                  <a:srgbClr val="000000"/>
                </a:solidFill>
                <a:effectLst/>
                <a:latin typeface="Times New Roman" panose="02020603050405020304" pitchFamily="18" charset="0"/>
                <a:ea typeface="Calibri" panose="020F0502020204030204" pitchFamily="34" charset="0"/>
              </a:rPr>
              <a:t>term), but since the time-squared term was negative, it also indicated that the rate of growth initially accelerated but then decelerated over time. Further, and as hypothesized (H1b), we found quadratic decrease in self-enhancement values (power and achievement), indicating that these values were decreasing over time, and the rate of growth initially decelerated but then accelerated over time. Lastly, conservation values (tradition, conformity, and security) showed a quadratic increase, followed by a quadratic decrease, suggesting a pattern of growth where the initial growth is positive but decelerating, then reaching a plateau and eventually leading to a peak followed by a decline in the growth rate </a:t>
            </a:r>
            <a:endParaRPr lang="en-GB" dirty="0"/>
          </a:p>
        </p:txBody>
      </p:sp>
      <p:sp>
        <p:nvSpPr>
          <p:cNvPr id="4" name="Slide Number Placeholder 3"/>
          <p:cNvSpPr>
            <a:spLocks noGrp="1"/>
          </p:cNvSpPr>
          <p:nvPr>
            <p:ph type="sldNum" sz="quarter" idx="5"/>
          </p:nvPr>
        </p:nvSpPr>
        <p:spPr/>
        <p:txBody>
          <a:bodyPr/>
          <a:lstStyle/>
          <a:p>
            <a:fld id="{D47D37E1-0295-47D1-B117-D98D0BAFEFAD}" type="slidenum">
              <a:rPr lang="en-GB" smtClean="0"/>
              <a:t>1</a:t>
            </a:fld>
            <a:endParaRPr lang="en-GB"/>
          </a:p>
        </p:txBody>
      </p:sp>
    </p:spTree>
    <p:extLst>
      <p:ext uri="{BB962C8B-B14F-4D97-AF65-F5344CB8AC3E}">
        <p14:creationId xmlns:p14="http://schemas.microsoft.com/office/powerpoint/2010/main" val="356173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5A2FA0-5FD8-1D23-6BCB-404AE81B39FE}"/>
              </a:ext>
            </a:extLst>
          </p:cNvPr>
          <p:cNvSpPr>
            <a:spLocks noGrp="1"/>
          </p:cNvSpPr>
          <p:nvPr>
            <p:ph type="ctrTitle"/>
          </p:nvPr>
        </p:nvSpPr>
        <p:spPr>
          <a:xfrm>
            <a:off x="2519958" y="2474395"/>
            <a:ext cx="15119747" cy="5263774"/>
          </a:xfrm>
        </p:spPr>
        <p:txBody>
          <a:bodyPr anchor="b"/>
          <a:lstStyle>
            <a:lvl1pPr algn="ctr">
              <a:defRPr sz="5657"/>
            </a:lvl1pPr>
          </a:lstStyle>
          <a:p>
            <a:r>
              <a:rPr lang="de-DE"/>
              <a:t>Mastertitelformat bearbeiten</a:t>
            </a:r>
            <a:endParaRPr lang="de-CH"/>
          </a:p>
        </p:txBody>
      </p:sp>
      <p:sp>
        <p:nvSpPr>
          <p:cNvPr id="3" name="Untertitel 2">
            <a:extLst>
              <a:ext uri="{FF2B5EF4-FFF2-40B4-BE49-F238E27FC236}">
                <a16:creationId xmlns:a16="http://schemas.microsoft.com/office/drawing/2014/main" id="{9E3BE400-8458-0259-16C6-EBF7C80B46A1}"/>
              </a:ext>
            </a:extLst>
          </p:cNvPr>
          <p:cNvSpPr>
            <a:spLocks noGrp="1"/>
          </p:cNvSpPr>
          <p:nvPr>
            <p:ph type="subTitle" idx="1"/>
          </p:nvPr>
        </p:nvSpPr>
        <p:spPr>
          <a:xfrm>
            <a:off x="2519958" y="7941160"/>
            <a:ext cx="15119747" cy="3650342"/>
          </a:xfrm>
        </p:spPr>
        <p:txBody>
          <a:bodyPr/>
          <a:lstStyle>
            <a:lvl1pPr marL="0" indent="0" algn="ctr">
              <a:buNone/>
              <a:defRPr sz="2263"/>
            </a:lvl1pPr>
            <a:lvl2pPr marL="431048" indent="0" algn="ctr">
              <a:buNone/>
              <a:defRPr sz="1886"/>
            </a:lvl2pPr>
            <a:lvl3pPr marL="862096" indent="0" algn="ctr">
              <a:buNone/>
              <a:defRPr sz="1697"/>
            </a:lvl3pPr>
            <a:lvl4pPr marL="1293144" indent="0" algn="ctr">
              <a:buNone/>
              <a:defRPr sz="1508"/>
            </a:lvl4pPr>
            <a:lvl5pPr marL="1724193" indent="0" algn="ctr">
              <a:buNone/>
              <a:defRPr sz="1508"/>
            </a:lvl5pPr>
            <a:lvl6pPr marL="2155241" indent="0" algn="ctr">
              <a:buNone/>
              <a:defRPr sz="1508"/>
            </a:lvl6pPr>
            <a:lvl7pPr marL="2586289" indent="0" algn="ctr">
              <a:buNone/>
              <a:defRPr sz="1508"/>
            </a:lvl7pPr>
            <a:lvl8pPr marL="3017337" indent="0" algn="ctr">
              <a:buNone/>
              <a:defRPr sz="1508"/>
            </a:lvl8pPr>
            <a:lvl9pPr marL="3448385" indent="0" algn="ctr">
              <a:buNone/>
              <a:defRPr sz="1508"/>
            </a:lvl9pPr>
          </a:lstStyle>
          <a:p>
            <a:r>
              <a:rPr lang="de-DE"/>
              <a:t>Master-Untertitelformat bearbeiten</a:t>
            </a:r>
            <a:endParaRPr lang="de-CH"/>
          </a:p>
        </p:txBody>
      </p:sp>
      <p:sp>
        <p:nvSpPr>
          <p:cNvPr id="4" name="Datumsplatzhalter 3">
            <a:extLst>
              <a:ext uri="{FF2B5EF4-FFF2-40B4-BE49-F238E27FC236}">
                <a16:creationId xmlns:a16="http://schemas.microsoft.com/office/drawing/2014/main" id="{C5872E85-282B-C7BA-413D-AB7D6C34CBF5}"/>
              </a:ext>
            </a:extLst>
          </p:cNvPr>
          <p:cNvSpPr>
            <a:spLocks noGrp="1"/>
          </p:cNvSpPr>
          <p:nvPr>
            <p:ph type="dt" sz="half" idx="10"/>
          </p:nvPr>
        </p:nvSpPr>
        <p:spPr/>
        <p:txBody>
          <a:bodyPr/>
          <a:lstStyle/>
          <a:p>
            <a:fld id="{1F2E55BD-883F-406A-B1E2-9044A4B32A80}" type="datetimeFigureOut">
              <a:rPr lang="de-CH" smtClean="0"/>
              <a:t>11.06.2024</a:t>
            </a:fld>
            <a:endParaRPr lang="de-CH"/>
          </a:p>
        </p:txBody>
      </p:sp>
      <p:sp>
        <p:nvSpPr>
          <p:cNvPr id="5" name="Fußzeilenplatzhalter 4">
            <a:extLst>
              <a:ext uri="{FF2B5EF4-FFF2-40B4-BE49-F238E27FC236}">
                <a16:creationId xmlns:a16="http://schemas.microsoft.com/office/drawing/2014/main" id="{BA1A5130-321E-AF4E-F8BF-A362DAFA607A}"/>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410591B1-3ECC-A133-72B3-207B0E96419C}"/>
              </a:ext>
            </a:extLst>
          </p:cNvPr>
          <p:cNvSpPr>
            <a:spLocks noGrp="1"/>
          </p:cNvSpPr>
          <p:nvPr>
            <p:ph type="sldNum" sz="quarter" idx="12"/>
          </p:nvPr>
        </p:nvSpPr>
        <p:spPr/>
        <p:txBody>
          <a:bodyPr/>
          <a:lstStyle/>
          <a:p>
            <a:fld id="{D2777535-EE13-447B-BA88-386CB3FC691A}" type="slidenum">
              <a:rPr lang="de-CH" smtClean="0"/>
              <a:t>‹#›</a:t>
            </a:fld>
            <a:endParaRPr lang="de-CH"/>
          </a:p>
        </p:txBody>
      </p:sp>
    </p:spTree>
    <p:extLst>
      <p:ext uri="{BB962C8B-B14F-4D97-AF65-F5344CB8AC3E}">
        <p14:creationId xmlns:p14="http://schemas.microsoft.com/office/powerpoint/2010/main" val="4228768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D91042-C6C2-659B-2092-6EB37D4B4E39}"/>
              </a:ext>
            </a:extLst>
          </p:cNvPr>
          <p:cNvSpPr>
            <a:spLocks noGrp="1"/>
          </p:cNvSpPr>
          <p:nvPr>
            <p:ph type="title"/>
          </p:nvPr>
        </p:nvSpPr>
        <p:spPr/>
        <p:txBody>
          <a:bodyPr/>
          <a:lstStyle/>
          <a:p>
            <a:r>
              <a:rPr lang="de-DE"/>
              <a:t>Mastertitelformat bearbeiten</a:t>
            </a:r>
            <a:endParaRPr lang="de-CH"/>
          </a:p>
        </p:txBody>
      </p:sp>
      <p:sp>
        <p:nvSpPr>
          <p:cNvPr id="3" name="Vertikaler Textplatzhalter 2">
            <a:extLst>
              <a:ext uri="{FF2B5EF4-FFF2-40B4-BE49-F238E27FC236}">
                <a16:creationId xmlns:a16="http://schemas.microsoft.com/office/drawing/2014/main" id="{D0CE025F-94DA-AE2B-D3A7-8B84BF4DBB19}"/>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81C43C48-8BDA-B8FC-B9DB-256466AC5B93}"/>
              </a:ext>
            </a:extLst>
          </p:cNvPr>
          <p:cNvSpPr>
            <a:spLocks noGrp="1"/>
          </p:cNvSpPr>
          <p:nvPr>
            <p:ph type="dt" sz="half" idx="10"/>
          </p:nvPr>
        </p:nvSpPr>
        <p:spPr/>
        <p:txBody>
          <a:bodyPr/>
          <a:lstStyle/>
          <a:p>
            <a:fld id="{1F2E55BD-883F-406A-B1E2-9044A4B32A80}" type="datetimeFigureOut">
              <a:rPr lang="de-CH" smtClean="0"/>
              <a:t>11.06.2024</a:t>
            </a:fld>
            <a:endParaRPr lang="de-CH"/>
          </a:p>
        </p:txBody>
      </p:sp>
      <p:sp>
        <p:nvSpPr>
          <p:cNvPr id="5" name="Fußzeilenplatzhalter 4">
            <a:extLst>
              <a:ext uri="{FF2B5EF4-FFF2-40B4-BE49-F238E27FC236}">
                <a16:creationId xmlns:a16="http://schemas.microsoft.com/office/drawing/2014/main" id="{536C8011-4329-5FD3-68EE-AD6D0CD4E582}"/>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927CC250-CC21-2C30-B658-B8F38C79F71B}"/>
              </a:ext>
            </a:extLst>
          </p:cNvPr>
          <p:cNvSpPr>
            <a:spLocks noGrp="1"/>
          </p:cNvSpPr>
          <p:nvPr>
            <p:ph type="sldNum" sz="quarter" idx="12"/>
          </p:nvPr>
        </p:nvSpPr>
        <p:spPr/>
        <p:txBody>
          <a:bodyPr/>
          <a:lstStyle/>
          <a:p>
            <a:fld id="{D2777535-EE13-447B-BA88-386CB3FC691A}" type="slidenum">
              <a:rPr lang="de-CH" smtClean="0"/>
              <a:t>‹#›</a:t>
            </a:fld>
            <a:endParaRPr lang="de-CH"/>
          </a:p>
        </p:txBody>
      </p:sp>
    </p:spTree>
    <p:extLst>
      <p:ext uri="{BB962C8B-B14F-4D97-AF65-F5344CB8AC3E}">
        <p14:creationId xmlns:p14="http://schemas.microsoft.com/office/powerpoint/2010/main" val="160950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9BB39E34-F881-DDBF-A571-49D5E5F0A033}"/>
              </a:ext>
            </a:extLst>
          </p:cNvPr>
          <p:cNvSpPr>
            <a:spLocks noGrp="1"/>
          </p:cNvSpPr>
          <p:nvPr>
            <p:ph type="title" orient="vert"/>
          </p:nvPr>
        </p:nvSpPr>
        <p:spPr>
          <a:xfrm>
            <a:off x="14426759" y="804966"/>
            <a:ext cx="4346927" cy="12812950"/>
          </a:xfrm>
        </p:spPr>
        <p:txBody>
          <a:bodyPr vert="eaVert"/>
          <a:lstStyle/>
          <a:p>
            <a:r>
              <a:rPr lang="de-DE"/>
              <a:t>Mastertitelformat bearbeiten</a:t>
            </a:r>
            <a:endParaRPr lang="de-CH"/>
          </a:p>
        </p:txBody>
      </p:sp>
      <p:sp>
        <p:nvSpPr>
          <p:cNvPr id="3" name="Vertikaler Textplatzhalter 2">
            <a:extLst>
              <a:ext uri="{FF2B5EF4-FFF2-40B4-BE49-F238E27FC236}">
                <a16:creationId xmlns:a16="http://schemas.microsoft.com/office/drawing/2014/main" id="{790817A6-A2B9-04BD-0E67-F2ACC5B867E5}"/>
              </a:ext>
            </a:extLst>
          </p:cNvPr>
          <p:cNvSpPr>
            <a:spLocks noGrp="1"/>
          </p:cNvSpPr>
          <p:nvPr>
            <p:ph type="body" orient="vert" idx="1"/>
          </p:nvPr>
        </p:nvSpPr>
        <p:spPr>
          <a:xfrm>
            <a:off x="1385977" y="804966"/>
            <a:ext cx="12788786" cy="1281295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9D389770-B99E-AD82-8D85-84CA17E35A39}"/>
              </a:ext>
            </a:extLst>
          </p:cNvPr>
          <p:cNvSpPr>
            <a:spLocks noGrp="1"/>
          </p:cNvSpPr>
          <p:nvPr>
            <p:ph type="dt" sz="half" idx="10"/>
          </p:nvPr>
        </p:nvSpPr>
        <p:spPr/>
        <p:txBody>
          <a:bodyPr/>
          <a:lstStyle/>
          <a:p>
            <a:fld id="{1F2E55BD-883F-406A-B1E2-9044A4B32A80}" type="datetimeFigureOut">
              <a:rPr lang="de-CH" smtClean="0"/>
              <a:t>11.06.2024</a:t>
            </a:fld>
            <a:endParaRPr lang="de-CH"/>
          </a:p>
        </p:txBody>
      </p:sp>
      <p:sp>
        <p:nvSpPr>
          <p:cNvPr id="5" name="Fußzeilenplatzhalter 4">
            <a:extLst>
              <a:ext uri="{FF2B5EF4-FFF2-40B4-BE49-F238E27FC236}">
                <a16:creationId xmlns:a16="http://schemas.microsoft.com/office/drawing/2014/main" id="{EF44424E-6499-D362-ED47-EA6F5DBF14B6}"/>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A34BF0C1-2CEC-93ED-2FAC-CF897BFE138C}"/>
              </a:ext>
            </a:extLst>
          </p:cNvPr>
          <p:cNvSpPr>
            <a:spLocks noGrp="1"/>
          </p:cNvSpPr>
          <p:nvPr>
            <p:ph type="sldNum" sz="quarter" idx="12"/>
          </p:nvPr>
        </p:nvSpPr>
        <p:spPr/>
        <p:txBody>
          <a:bodyPr/>
          <a:lstStyle/>
          <a:p>
            <a:fld id="{D2777535-EE13-447B-BA88-386CB3FC691A}" type="slidenum">
              <a:rPr lang="de-CH" smtClean="0"/>
              <a:t>‹#›</a:t>
            </a:fld>
            <a:endParaRPr lang="de-CH"/>
          </a:p>
        </p:txBody>
      </p:sp>
    </p:spTree>
    <p:extLst>
      <p:ext uri="{BB962C8B-B14F-4D97-AF65-F5344CB8AC3E}">
        <p14:creationId xmlns:p14="http://schemas.microsoft.com/office/powerpoint/2010/main" val="2142828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6D09F0-5FC0-50BF-B705-0438BC3FC712}"/>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831340DF-1291-3624-47E0-91D0DA67BBA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0A32BBA5-7C79-98DE-7FCD-BB940819875C}"/>
              </a:ext>
            </a:extLst>
          </p:cNvPr>
          <p:cNvSpPr>
            <a:spLocks noGrp="1"/>
          </p:cNvSpPr>
          <p:nvPr>
            <p:ph type="dt" sz="half" idx="10"/>
          </p:nvPr>
        </p:nvSpPr>
        <p:spPr/>
        <p:txBody>
          <a:bodyPr/>
          <a:lstStyle/>
          <a:p>
            <a:fld id="{1F2E55BD-883F-406A-B1E2-9044A4B32A80}" type="datetimeFigureOut">
              <a:rPr lang="de-CH" smtClean="0"/>
              <a:t>11.06.2024</a:t>
            </a:fld>
            <a:endParaRPr lang="de-CH"/>
          </a:p>
        </p:txBody>
      </p:sp>
      <p:sp>
        <p:nvSpPr>
          <p:cNvPr id="5" name="Fußzeilenplatzhalter 4">
            <a:extLst>
              <a:ext uri="{FF2B5EF4-FFF2-40B4-BE49-F238E27FC236}">
                <a16:creationId xmlns:a16="http://schemas.microsoft.com/office/drawing/2014/main" id="{169E0A28-76CC-DDA2-C73A-FCF09B980455}"/>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50C6BD84-E615-023B-3CDF-C6DF1F29F858}"/>
              </a:ext>
            </a:extLst>
          </p:cNvPr>
          <p:cNvSpPr>
            <a:spLocks noGrp="1"/>
          </p:cNvSpPr>
          <p:nvPr>
            <p:ph type="sldNum" sz="quarter" idx="12"/>
          </p:nvPr>
        </p:nvSpPr>
        <p:spPr/>
        <p:txBody>
          <a:bodyPr/>
          <a:lstStyle/>
          <a:p>
            <a:fld id="{D2777535-EE13-447B-BA88-386CB3FC691A}" type="slidenum">
              <a:rPr lang="de-CH" smtClean="0"/>
              <a:t>‹#›</a:t>
            </a:fld>
            <a:endParaRPr lang="de-CH"/>
          </a:p>
        </p:txBody>
      </p:sp>
    </p:spTree>
    <p:extLst>
      <p:ext uri="{BB962C8B-B14F-4D97-AF65-F5344CB8AC3E}">
        <p14:creationId xmlns:p14="http://schemas.microsoft.com/office/powerpoint/2010/main" val="3367394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FD8495-CAFD-EACF-518D-C56E26D2CAAE}"/>
              </a:ext>
            </a:extLst>
          </p:cNvPr>
          <p:cNvSpPr>
            <a:spLocks noGrp="1"/>
          </p:cNvSpPr>
          <p:nvPr>
            <p:ph type="title"/>
          </p:nvPr>
        </p:nvSpPr>
        <p:spPr>
          <a:xfrm>
            <a:off x="1375477" y="3769341"/>
            <a:ext cx="17387710" cy="6289229"/>
          </a:xfrm>
        </p:spPr>
        <p:txBody>
          <a:bodyPr anchor="b"/>
          <a:lstStyle>
            <a:lvl1pPr>
              <a:defRPr sz="5657"/>
            </a:lvl1pPr>
          </a:lstStyle>
          <a:p>
            <a:r>
              <a:rPr lang="de-DE"/>
              <a:t>Mastertitelformat bearbeiten</a:t>
            </a:r>
            <a:endParaRPr lang="de-CH"/>
          </a:p>
        </p:txBody>
      </p:sp>
      <p:sp>
        <p:nvSpPr>
          <p:cNvPr id="3" name="Textplatzhalter 2">
            <a:extLst>
              <a:ext uri="{FF2B5EF4-FFF2-40B4-BE49-F238E27FC236}">
                <a16:creationId xmlns:a16="http://schemas.microsoft.com/office/drawing/2014/main" id="{2BF66492-A300-E108-BF0D-B682276148B9}"/>
              </a:ext>
            </a:extLst>
          </p:cNvPr>
          <p:cNvSpPr>
            <a:spLocks noGrp="1"/>
          </p:cNvSpPr>
          <p:nvPr>
            <p:ph type="body" idx="1"/>
          </p:nvPr>
        </p:nvSpPr>
        <p:spPr>
          <a:xfrm>
            <a:off x="1375477" y="10118068"/>
            <a:ext cx="17387710" cy="3307357"/>
          </a:xfrm>
        </p:spPr>
        <p:txBody>
          <a:bodyPr/>
          <a:lstStyle>
            <a:lvl1pPr marL="0" indent="0">
              <a:buNone/>
              <a:defRPr sz="2263">
                <a:solidFill>
                  <a:schemeClr val="tx1">
                    <a:tint val="82000"/>
                  </a:schemeClr>
                </a:solidFill>
              </a:defRPr>
            </a:lvl1pPr>
            <a:lvl2pPr marL="431048" indent="0">
              <a:buNone/>
              <a:defRPr sz="1886">
                <a:solidFill>
                  <a:schemeClr val="tx1">
                    <a:tint val="82000"/>
                  </a:schemeClr>
                </a:solidFill>
              </a:defRPr>
            </a:lvl2pPr>
            <a:lvl3pPr marL="862096" indent="0">
              <a:buNone/>
              <a:defRPr sz="1697">
                <a:solidFill>
                  <a:schemeClr val="tx1">
                    <a:tint val="82000"/>
                  </a:schemeClr>
                </a:solidFill>
              </a:defRPr>
            </a:lvl3pPr>
            <a:lvl4pPr marL="1293144" indent="0">
              <a:buNone/>
              <a:defRPr sz="1508">
                <a:solidFill>
                  <a:schemeClr val="tx1">
                    <a:tint val="82000"/>
                  </a:schemeClr>
                </a:solidFill>
              </a:defRPr>
            </a:lvl4pPr>
            <a:lvl5pPr marL="1724193" indent="0">
              <a:buNone/>
              <a:defRPr sz="1508">
                <a:solidFill>
                  <a:schemeClr val="tx1">
                    <a:tint val="82000"/>
                  </a:schemeClr>
                </a:solidFill>
              </a:defRPr>
            </a:lvl5pPr>
            <a:lvl6pPr marL="2155241" indent="0">
              <a:buNone/>
              <a:defRPr sz="1508">
                <a:solidFill>
                  <a:schemeClr val="tx1">
                    <a:tint val="82000"/>
                  </a:schemeClr>
                </a:solidFill>
              </a:defRPr>
            </a:lvl6pPr>
            <a:lvl7pPr marL="2586289" indent="0">
              <a:buNone/>
              <a:defRPr sz="1508">
                <a:solidFill>
                  <a:schemeClr val="tx1">
                    <a:tint val="82000"/>
                  </a:schemeClr>
                </a:solidFill>
              </a:defRPr>
            </a:lvl7pPr>
            <a:lvl8pPr marL="3017337" indent="0">
              <a:buNone/>
              <a:defRPr sz="1508">
                <a:solidFill>
                  <a:schemeClr val="tx1">
                    <a:tint val="82000"/>
                  </a:schemeClr>
                </a:solidFill>
              </a:defRPr>
            </a:lvl8pPr>
            <a:lvl9pPr marL="3448385" indent="0">
              <a:buNone/>
              <a:defRPr sz="1508">
                <a:solidFill>
                  <a:schemeClr val="tx1">
                    <a:tint val="82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B4342E8-309A-576A-BD03-FBEC0CE6FB9D}"/>
              </a:ext>
            </a:extLst>
          </p:cNvPr>
          <p:cNvSpPr>
            <a:spLocks noGrp="1"/>
          </p:cNvSpPr>
          <p:nvPr>
            <p:ph type="dt" sz="half" idx="10"/>
          </p:nvPr>
        </p:nvSpPr>
        <p:spPr/>
        <p:txBody>
          <a:bodyPr/>
          <a:lstStyle/>
          <a:p>
            <a:fld id="{1F2E55BD-883F-406A-B1E2-9044A4B32A80}" type="datetimeFigureOut">
              <a:rPr lang="de-CH" smtClean="0"/>
              <a:t>11.06.2024</a:t>
            </a:fld>
            <a:endParaRPr lang="de-CH"/>
          </a:p>
        </p:txBody>
      </p:sp>
      <p:sp>
        <p:nvSpPr>
          <p:cNvPr id="5" name="Fußzeilenplatzhalter 4">
            <a:extLst>
              <a:ext uri="{FF2B5EF4-FFF2-40B4-BE49-F238E27FC236}">
                <a16:creationId xmlns:a16="http://schemas.microsoft.com/office/drawing/2014/main" id="{74C38ABA-2022-F807-6E38-3E2D2AA5D79B}"/>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3CA0279E-51D5-AF90-6E83-15D5EA77E790}"/>
              </a:ext>
            </a:extLst>
          </p:cNvPr>
          <p:cNvSpPr>
            <a:spLocks noGrp="1"/>
          </p:cNvSpPr>
          <p:nvPr>
            <p:ph type="sldNum" sz="quarter" idx="12"/>
          </p:nvPr>
        </p:nvSpPr>
        <p:spPr/>
        <p:txBody>
          <a:bodyPr/>
          <a:lstStyle/>
          <a:p>
            <a:fld id="{D2777535-EE13-447B-BA88-386CB3FC691A}" type="slidenum">
              <a:rPr lang="de-CH" smtClean="0"/>
              <a:t>‹#›</a:t>
            </a:fld>
            <a:endParaRPr lang="de-CH"/>
          </a:p>
        </p:txBody>
      </p:sp>
    </p:spTree>
    <p:extLst>
      <p:ext uri="{BB962C8B-B14F-4D97-AF65-F5344CB8AC3E}">
        <p14:creationId xmlns:p14="http://schemas.microsoft.com/office/powerpoint/2010/main" val="1405086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122CA4-85E2-45FA-5A9D-E6E7ADC4AF03}"/>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82AF1179-717A-FC3B-41FD-485A9FF89A73}"/>
              </a:ext>
            </a:extLst>
          </p:cNvPr>
          <p:cNvSpPr>
            <a:spLocks noGrp="1"/>
          </p:cNvSpPr>
          <p:nvPr>
            <p:ph sz="half" idx="1"/>
          </p:nvPr>
        </p:nvSpPr>
        <p:spPr>
          <a:xfrm>
            <a:off x="1385977" y="4024828"/>
            <a:ext cx="8567857" cy="9593089"/>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a:extLst>
              <a:ext uri="{FF2B5EF4-FFF2-40B4-BE49-F238E27FC236}">
                <a16:creationId xmlns:a16="http://schemas.microsoft.com/office/drawing/2014/main" id="{A4D0DC65-4351-F51E-1A0D-74D6A6E490E7}"/>
              </a:ext>
            </a:extLst>
          </p:cNvPr>
          <p:cNvSpPr>
            <a:spLocks noGrp="1"/>
          </p:cNvSpPr>
          <p:nvPr>
            <p:ph sz="half" idx="2"/>
          </p:nvPr>
        </p:nvSpPr>
        <p:spPr>
          <a:xfrm>
            <a:off x="10205830" y="4024828"/>
            <a:ext cx="8567857" cy="9593089"/>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a:extLst>
              <a:ext uri="{FF2B5EF4-FFF2-40B4-BE49-F238E27FC236}">
                <a16:creationId xmlns:a16="http://schemas.microsoft.com/office/drawing/2014/main" id="{935DBBD1-665A-8331-D4EB-07FA525FCAE2}"/>
              </a:ext>
            </a:extLst>
          </p:cNvPr>
          <p:cNvSpPr>
            <a:spLocks noGrp="1"/>
          </p:cNvSpPr>
          <p:nvPr>
            <p:ph type="dt" sz="half" idx="10"/>
          </p:nvPr>
        </p:nvSpPr>
        <p:spPr/>
        <p:txBody>
          <a:bodyPr/>
          <a:lstStyle/>
          <a:p>
            <a:fld id="{1F2E55BD-883F-406A-B1E2-9044A4B32A80}" type="datetimeFigureOut">
              <a:rPr lang="de-CH" smtClean="0"/>
              <a:t>11.06.2024</a:t>
            </a:fld>
            <a:endParaRPr lang="de-CH"/>
          </a:p>
        </p:txBody>
      </p:sp>
      <p:sp>
        <p:nvSpPr>
          <p:cNvPr id="6" name="Fußzeilenplatzhalter 5">
            <a:extLst>
              <a:ext uri="{FF2B5EF4-FFF2-40B4-BE49-F238E27FC236}">
                <a16:creationId xmlns:a16="http://schemas.microsoft.com/office/drawing/2014/main" id="{826F4AF0-43FC-5018-CA61-9E9F86A6C372}"/>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777D3C80-817E-FFF5-2380-07D5D5EB47D2}"/>
              </a:ext>
            </a:extLst>
          </p:cNvPr>
          <p:cNvSpPr>
            <a:spLocks noGrp="1"/>
          </p:cNvSpPr>
          <p:nvPr>
            <p:ph type="sldNum" sz="quarter" idx="12"/>
          </p:nvPr>
        </p:nvSpPr>
        <p:spPr/>
        <p:txBody>
          <a:bodyPr/>
          <a:lstStyle/>
          <a:p>
            <a:fld id="{D2777535-EE13-447B-BA88-386CB3FC691A}" type="slidenum">
              <a:rPr lang="de-CH" smtClean="0"/>
              <a:t>‹#›</a:t>
            </a:fld>
            <a:endParaRPr lang="de-CH"/>
          </a:p>
        </p:txBody>
      </p:sp>
    </p:spTree>
    <p:extLst>
      <p:ext uri="{BB962C8B-B14F-4D97-AF65-F5344CB8AC3E}">
        <p14:creationId xmlns:p14="http://schemas.microsoft.com/office/powerpoint/2010/main" val="2386785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58CFD2-6C5D-42CD-0304-BB5AE5143C85}"/>
              </a:ext>
            </a:extLst>
          </p:cNvPr>
          <p:cNvSpPr>
            <a:spLocks noGrp="1"/>
          </p:cNvSpPr>
          <p:nvPr>
            <p:ph type="title"/>
          </p:nvPr>
        </p:nvSpPr>
        <p:spPr>
          <a:xfrm>
            <a:off x="1388603" y="804968"/>
            <a:ext cx="17387710" cy="2922375"/>
          </a:xfrm>
        </p:spPr>
        <p:txBody>
          <a:bodyPr/>
          <a:lstStyle/>
          <a:p>
            <a:r>
              <a:rPr lang="de-DE"/>
              <a:t>Mastertitelformat bearbeiten</a:t>
            </a:r>
            <a:endParaRPr lang="de-CH"/>
          </a:p>
        </p:txBody>
      </p:sp>
      <p:sp>
        <p:nvSpPr>
          <p:cNvPr id="3" name="Textplatzhalter 2">
            <a:extLst>
              <a:ext uri="{FF2B5EF4-FFF2-40B4-BE49-F238E27FC236}">
                <a16:creationId xmlns:a16="http://schemas.microsoft.com/office/drawing/2014/main" id="{28916C5E-8F9C-EA9C-BFE6-71CE179FC59A}"/>
              </a:ext>
            </a:extLst>
          </p:cNvPr>
          <p:cNvSpPr>
            <a:spLocks noGrp="1"/>
          </p:cNvSpPr>
          <p:nvPr>
            <p:ph type="body" idx="1"/>
          </p:nvPr>
        </p:nvSpPr>
        <p:spPr>
          <a:xfrm>
            <a:off x="1388604" y="3706343"/>
            <a:ext cx="8528482" cy="1816421"/>
          </a:xfrm>
        </p:spPr>
        <p:txBody>
          <a:bodyPr anchor="b"/>
          <a:lstStyle>
            <a:lvl1pPr marL="0" indent="0">
              <a:buNone/>
              <a:defRPr sz="2263" b="1"/>
            </a:lvl1pPr>
            <a:lvl2pPr marL="431048" indent="0">
              <a:buNone/>
              <a:defRPr sz="1886" b="1"/>
            </a:lvl2pPr>
            <a:lvl3pPr marL="862096" indent="0">
              <a:buNone/>
              <a:defRPr sz="1697" b="1"/>
            </a:lvl3pPr>
            <a:lvl4pPr marL="1293144" indent="0">
              <a:buNone/>
              <a:defRPr sz="1508" b="1"/>
            </a:lvl4pPr>
            <a:lvl5pPr marL="1724193" indent="0">
              <a:buNone/>
              <a:defRPr sz="1508" b="1"/>
            </a:lvl5pPr>
            <a:lvl6pPr marL="2155241" indent="0">
              <a:buNone/>
              <a:defRPr sz="1508" b="1"/>
            </a:lvl6pPr>
            <a:lvl7pPr marL="2586289" indent="0">
              <a:buNone/>
              <a:defRPr sz="1508" b="1"/>
            </a:lvl7pPr>
            <a:lvl8pPr marL="3017337" indent="0">
              <a:buNone/>
              <a:defRPr sz="1508" b="1"/>
            </a:lvl8pPr>
            <a:lvl9pPr marL="3448385" indent="0">
              <a:buNone/>
              <a:defRPr sz="1508" b="1"/>
            </a:lvl9pPr>
          </a:lstStyle>
          <a:p>
            <a:pPr lvl="0"/>
            <a:r>
              <a:rPr lang="de-DE"/>
              <a:t>Mastertextformat bearbeiten</a:t>
            </a:r>
          </a:p>
        </p:txBody>
      </p:sp>
      <p:sp>
        <p:nvSpPr>
          <p:cNvPr id="4" name="Inhaltsplatzhalter 3">
            <a:extLst>
              <a:ext uri="{FF2B5EF4-FFF2-40B4-BE49-F238E27FC236}">
                <a16:creationId xmlns:a16="http://schemas.microsoft.com/office/drawing/2014/main" id="{403D5646-8068-5C0B-EE27-D3D5F1D5082C}"/>
              </a:ext>
            </a:extLst>
          </p:cNvPr>
          <p:cNvSpPr>
            <a:spLocks noGrp="1"/>
          </p:cNvSpPr>
          <p:nvPr>
            <p:ph sz="half" idx="2"/>
          </p:nvPr>
        </p:nvSpPr>
        <p:spPr>
          <a:xfrm>
            <a:off x="1388604" y="5522763"/>
            <a:ext cx="8528482" cy="812315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a:extLst>
              <a:ext uri="{FF2B5EF4-FFF2-40B4-BE49-F238E27FC236}">
                <a16:creationId xmlns:a16="http://schemas.microsoft.com/office/drawing/2014/main" id="{592EC235-EB8A-101D-E422-88FACF0172D5}"/>
              </a:ext>
            </a:extLst>
          </p:cNvPr>
          <p:cNvSpPr>
            <a:spLocks noGrp="1"/>
          </p:cNvSpPr>
          <p:nvPr>
            <p:ph type="body" sz="quarter" idx="3"/>
          </p:nvPr>
        </p:nvSpPr>
        <p:spPr>
          <a:xfrm>
            <a:off x="10205829" y="3706343"/>
            <a:ext cx="8570483" cy="1816421"/>
          </a:xfrm>
        </p:spPr>
        <p:txBody>
          <a:bodyPr anchor="b"/>
          <a:lstStyle>
            <a:lvl1pPr marL="0" indent="0">
              <a:buNone/>
              <a:defRPr sz="2263" b="1"/>
            </a:lvl1pPr>
            <a:lvl2pPr marL="431048" indent="0">
              <a:buNone/>
              <a:defRPr sz="1886" b="1"/>
            </a:lvl2pPr>
            <a:lvl3pPr marL="862096" indent="0">
              <a:buNone/>
              <a:defRPr sz="1697" b="1"/>
            </a:lvl3pPr>
            <a:lvl4pPr marL="1293144" indent="0">
              <a:buNone/>
              <a:defRPr sz="1508" b="1"/>
            </a:lvl4pPr>
            <a:lvl5pPr marL="1724193" indent="0">
              <a:buNone/>
              <a:defRPr sz="1508" b="1"/>
            </a:lvl5pPr>
            <a:lvl6pPr marL="2155241" indent="0">
              <a:buNone/>
              <a:defRPr sz="1508" b="1"/>
            </a:lvl6pPr>
            <a:lvl7pPr marL="2586289" indent="0">
              <a:buNone/>
              <a:defRPr sz="1508" b="1"/>
            </a:lvl7pPr>
            <a:lvl8pPr marL="3017337" indent="0">
              <a:buNone/>
              <a:defRPr sz="1508" b="1"/>
            </a:lvl8pPr>
            <a:lvl9pPr marL="3448385" indent="0">
              <a:buNone/>
              <a:defRPr sz="1508" b="1"/>
            </a:lvl9pPr>
          </a:lstStyle>
          <a:p>
            <a:pPr lvl="0"/>
            <a:r>
              <a:rPr lang="de-DE"/>
              <a:t>Mastertextformat bearbeiten</a:t>
            </a:r>
          </a:p>
        </p:txBody>
      </p:sp>
      <p:sp>
        <p:nvSpPr>
          <p:cNvPr id="6" name="Inhaltsplatzhalter 5">
            <a:extLst>
              <a:ext uri="{FF2B5EF4-FFF2-40B4-BE49-F238E27FC236}">
                <a16:creationId xmlns:a16="http://schemas.microsoft.com/office/drawing/2014/main" id="{733249C4-B770-050C-3892-9B8690B4C391}"/>
              </a:ext>
            </a:extLst>
          </p:cNvPr>
          <p:cNvSpPr>
            <a:spLocks noGrp="1"/>
          </p:cNvSpPr>
          <p:nvPr>
            <p:ph sz="quarter" idx="4"/>
          </p:nvPr>
        </p:nvSpPr>
        <p:spPr>
          <a:xfrm>
            <a:off x="10205829" y="5522763"/>
            <a:ext cx="8570483" cy="812315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a:extLst>
              <a:ext uri="{FF2B5EF4-FFF2-40B4-BE49-F238E27FC236}">
                <a16:creationId xmlns:a16="http://schemas.microsoft.com/office/drawing/2014/main" id="{FA203101-136A-0AE4-0D07-55FC69367F67}"/>
              </a:ext>
            </a:extLst>
          </p:cNvPr>
          <p:cNvSpPr>
            <a:spLocks noGrp="1"/>
          </p:cNvSpPr>
          <p:nvPr>
            <p:ph type="dt" sz="half" idx="10"/>
          </p:nvPr>
        </p:nvSpPr>
        <p:spPr/>
        <p:txBody>
          <a:bodyPr/>
          <a:lstStyle/>
          <a:p>
            <a:fld id="{1F2E55BD-883F-406A-B1E2-9044A4B32A80}" type="datetimeFigureOut">
              <a:rPr lang="de-CH" smtClean="0"/>
              <a:t>11.06.2024</a:t>
            </a:fld>
            <a:endParaRPr lang="de-CH"/>
          </a:p>
        </p:txBody>
      </p:sp>
      <p:sp>
        <p:nvSpPr>
          <p:cNvPr id="8" name="Fußzeilenplatzhalter 7">
            <a:extLst>
              <a:ext uri="{FF2B5EF4-FFF2-40B4-BE49-F238E27FC236}">
                <a16:creationId xmlns:a16="http://schemas.microsoft.com/office/drawing/2014/main" id="{06A60A5A-CD65-6149-26BF-75A6EDDC5970}"/>
              </a:ext>
            </a:extLst>
          </p:cNvPr>
          <p:cNvSpPr>
            <a:spLocks noGrp="1"/>
          </p:cNvSpPr>
          <p:nvPr>
            <p:ph type="ftr" sz="quarter" idx="11"/>
          </p:nvPr>
        </p:nvSpPr>
        <p:spPr/>
        <p:txBody>
          <a:bodyPr/>
          <a:lstStyle/>
          <a:p>
            <a:endParaRPr lang="de-CH"/>
          </a:p>
        </p:txBody>
      </p:sp>
      <p:sp>
        <p:nvSpPr>
          <p:cNvPr id="9" name="Foliennummernplatzhalter 8">
            <a:extLst>
              <a:ext uri="{FF2B5EF4-FFF2-40B4-BE49-F238E27FC236}">
                <a16:creationId xmlns:a16="http://schemas.microsoft.com/office/drawing/2014/main" id="{68163024-B262-0E9D-1505-62B467D29FB1}"/>
              </a:ext>
            </a:extLst>
          </p:cNvPr>
          <p:cNvSpPr>
            <a:spLocks noGrp="1"/>
          </p:cNvSpPr>
          <p:nvPr>
            <p:ph type="sldNum" sz="quarter" idx="12"/>
          </p:nvPr>
        </p:nvSpPr>
        <p:spPr/>
        <p:txBody>
          <a:bodyPr/>
          <a:lstStyle/>
          <a:p>
            <a:fld id="{D2777535-EE13-447B-BA88-386CB3FC691A}" type="slidenum">
              <a:rPr lang="de-CH" smtClean="0"/>
              <a:t>‹#›</a:t>
            </a:fld>
            <a:endParaRPr lang="de-CH"/>
          </a:p>
        </p:txBody>
      </p:sp>
    </p:spTree>
    <p:extLst>
      <p:ext uri="{BB962C8B-B14F-4D97-AF65-F5344CB8AC3E}">
        <p14:creationId xmlns:p14="http://schemas.microsoft.com/office/powerpoint/2010/main" val="1072047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E0C70B-2A47-E5FB-044C-8EB042B60ED6}"/>
              </a:ext>
            </a:extLst>
          </p:cNvPr>
          <p:cNvSpPr>
            <a:spLocks noGrp="1"/>
          </p:cNvSpPr>
          <p:nvPr>
            <p:ph type="title"/>
          </p:nvPr>
        </p:nvSpPr>
        <p:spPr/>
        <p:txBody>
          <a:bodyPr/>
          <a:lstStyle/>
          <a:p>
            <a:r>
              <a:rPr lang="de-DE"/>
              <a:t>Mastertitelformat bearbeiten</a:t>
            </a:r>
            <a:endParaRPr lang="de-CH"/>
          </a:p>
        </p:txBody>
      </p:sp>
      <p:sp>
        <p:nvSpPr>
          <p:cNvPr id="3" name="Datumsplatzhalter 2">
            <a:extLst>
              <a:ext uri="{FF2B5EF4-FFF2-40B4-BE49-F238E27FC236}">
                <a16:creationId xmlns:a16="http://schemas.microsoft.com/office/drawing/2014/main" id="{21457A5E-244D-0555-3492-1F2FB231FB83}"/>
              </a:ext>
            </a:extLst>
          </p:cNvPr>
          <p:cNvSpPr>
            <a:spLocks noGrp="1"/>
          </p:cNvSpPr>
          <p:nvPr>
            <p:ph type="dt" sz="half" idx="10"/>
          </p:nvPr>
        </p:nvSpPr>
        <p:spPr/>
        <p:txBody>
          <a:bodyPr/>
          <a:lstStyle/>
          <a:p>
            <a:fld id="{1F2E55BD-883F-406A-B1E2-9044A4B32A80}" type="datetimeFigureOut">
              <a:rPr lang="de-CH" smtClean="0"/>
              <a:t>11.06.2024</a:t>
            </a:fld>
            <a:endParaRPr lang="de-CH"/>
          </a:p>
        </p:txBody>
      </p:sp>
      <p:sp>
        <p:nvSpPr>
          <p:cNvPr id="4" name="Fußzeilenplatzhalter 3">
            <a:extLst>
              <a:ext uri="{FF2B5EF4-FFF2-40B4-BE49-F238E27FC236}">
                <a16:creationId xmlns:a16="http://schemas.microsoft.com/office/drawing/2014/main" id="{2070DA01-E62A-0A6A-C42E-15DE80627E32}"/>
              </a:ext>
            </a:extLst>
          </p:cNvPr>
          <p:cNvSpPr>
            <a:spLocks noGrp="1"/>
          </p:cNvSpPr>
          <p:nvPr>
            <p:ph type="ftr" sz="quarter" idx="11"/>
          </p:nvPr>
        </p:nvSpPr>
        <p:spPr/>
        <p:txBody>
          <a:bodyPr/>
          <a:lstStyle/>
          <a:p>
            <a:endParaRPr lang="de-CH"/>
          </a:p>
        </p:txBody>
      </p:sp>
      <p:sp>
        <p:nvSpPr>
          <p:cNvPr id="5" name="Foliennummernplatzhalter 4">
            <a:extLst>
              <a:ext uri="{FF2B5EF4-FFF2-40B4-BE49-F238E27FC236}">
                <a16:creationId xmlns:a16="http://schemas.microsoft.com/office/drawing/2014/main" id="{4B8BB1F4-B2B9-9711-7BEB-0975849AD04F}"/>
              </a:ext>
            </a:extLst>
          </p:cNvPr>
          <p:cNvSpPr>
            <a:spLocks noGrp="1"/>
          </p:cNvSpPr>
          <p:nvPr>
            <p:ph type="sldNum" sz="quarter" idx="12"/>
          </p:nvPr>
        </p:nvSpPr>
        <p:spPr/>
        <p:txBody>
          <a:bodyPr/>
          <a:lstStyle/>
          <a:p>
            <a:fld id="{D2777535-EE13-447B-BA88-386CB3FC691A}" type="slidenum">
              <a:rPr lang="de-CH" smtClean="0"/>
              <a:t>‹#›</a:t>
            </a:fld>
            <a:endParaRPr lang="de-CH"/>
          </a:p>
        </p:txBody>
      </p:sp>
    </p:spTree>
    <p:extLst>
      <p:ext uri="{BB962C8B-B14F-4D97-AF65-F5344CB8AC3E}">
        <p14:creationId xmlns:p14="http://schemas.microsoft.com/office/powerpoint/2010/main" val="2832001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FCAD6A67-CA5E-70FF-3D56-0E03986DABC7}"/>
              </a:ext>
            </a:extLst>
          </p:cNvPr>
          <p:cNvSpPr>
            <a:spLocks noGrp="1"/>
          </p:cNvSpPr>
          <p:nvPr>
            <p:ph type="dt" sz="half" idx="10"/>
          </p:nvPr>
        </p:nvSpPr>
        <p:spPr/>
        <p:txBody>
          <a:bodyPr/>
          <a:lstStyle/>
          <a:p>
            <a:fld id="{1F2E55BD-883F-406A-B1E2-9044A4B32A80}" type="datetimeFigureOut">
              <a:rPr lang="de-CH" smtClean="0"/>
              <a:t>11.06.2024</a:t>
            </a:fld>
            <a:endParaRPr lang="de-CH"/>
          </a:p>
        </p:txBody>
      </p:sp>
      <p:sp>
        <p:nvSpPr>
          <p:cNvPr id="3" name="Fußzeilenplatzhalter 2">
            <a:extLst>
              <a:ext uri="{FF2B5EF4-FFF2-40B4-BE49-F238E27FC236}">
                <a16:creationId xmlns:a16="http://schemas.microsoft.com/office/drawing/2014/main" id="{CBF2B130-92D8-D581-C031-F6523E8AD25D}"/>
              </a:ext>
            </a:extLst>
          </p:cNvPr>
          <p:cNvSpPr>
            <a:spLocks noGrp="1"/>
          </p:cNvSpPr>
          <p:nvPr>
            <p:ph type="ftr" sz="quarter" idx="11"/>
          </p:nvPr>
        </p:nvSpPr>
        <p:spPr/>
        <p:txBody>
          <a:bodyPr/>
          <a:lstStyle/>
          <a:p>
            <a:endParaRPr lang="de-CH"/>
          </a:p>
        </p:txBody>
      </p:sp>
      <p:sp>
        <p:nvSpPr>
          <p:cNvPr id="4" name="Foliennummernplatzhalter 3">
            <a:extLst>
              <a:ext uri="{FF2B5EF4-FFF2-40B4-BE49-F238E27FC236}">
                <a16:creationId xmlns:a16="http://schemas.microsoft.com/office/drawing/2014/main" id="{5A910994-47A1-FDA9-AF1A-DF7198D92205}"/>
              </a:ext>
            </a:extLst>
          </p:cNvPr>
          <p:cNvSpPr>
            <a:spLocks noGrp="1"/>
          </p:cNvSpPr>
          <p:nvPr>
            <p:ph type="sldNum" sz="quarter" idx="12"/>
          </p:nvPr>
        </p:nvSpPr>
        <p:spPr/>
        <p:txBody>
          <a:bodyPr/>
          <a:lstStyle/>
          <a:p>
            <a:fld id="{D2777535-EE13-447B-BA88-386CB3FC691A}" type="slidenum">
              <a:rPr lang="de-CH" smtClean="0"/>
              <a:t>‹#›</a:t>
            </a:fld>
            <a:endParaRPr lang="de-CH"/>
          </a:p>
        </p:txBody>
      </p:sp>
    </p:spTree>
    <p:extLst>
      <p:ext uri="{BB962C8B-B14F-4D97-AF65-F5344CB8AC3E}">
        <p14:creationId xmlns:p14="http://schemas.microsoft.com/office/powerpoint/2010/main" val="2957933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EA3367-9723-4E3F-7491-9EF958FDCBB6}"/>
              </a:ext>
            </a:extLst>
          </p:cNvPr>
          <p:cNvSpPr>
            <a:spLocks noGrp="1"/>
          </p:cNvSpPr>
          <p:nvPr>
            <p:ph type="title"/>
          </p:nvPr>
        </p:nvSpPr>
        <p:spPr>
          <a:xfrm>
            <a:off x="1388604" y="1007957"/>
            <a:ext cx="6502015" cy="3527848"/>
          </a:xfrm>
        </p:spPr>
        <p:txBody>
          <a:bodyPr anchor="b"/>
          <a:lstStyle>
            <a:lvl1pPr>
              <a:defRPr sz="3017"/>
            </a:lvl1pPr>
          </a:lstStyle>
          <a:p>
            <a:r>
              <a:rPr lang="de-DE"/>
              <a:t>Mastertitelformat bearbeiten</a:t>
            </a:r>
            <a:endParaRPr lang="de-CH"/>
          </a:p>
        </p:txBody>
      </p:sp>
      <p:sp>
        <p:nvSpPr>
          <p:cNvPr id="3" name="Inhaltsplatzhalter 2">
            <a:extLst>
              <a:ext uri="{FF2B5EF4-FFF2-40B4-BE49-F238E27FC236}">
                <a16:creationId xmlns:a16="http://schemas.microsoft.com/office/drawing/2014/main" id="{5C86F89C-D12A-59D2-7503-31FDD6C616C8}"/>
              </a:ext>
            </a:extLst>
          </p:cNvPr>
          <p:cNvSpPr>
            <a:spLocks noGrp="1"/>
          </p:cNvSpPr>
          <p:nvPr>
            <p:ph idx="1"/>
          </p:nvPr>
        </p:nvSpPr>
        <p:spPr>
          <a:xfrm>
            <a:off x="8570483" y="2176908"/>
            <a:ext cx="10205829" cy="10744538"/>
          </a:xfrm>
        </p:spPr>
        <p:txBody>
          <a:bodyPr/>
          <a:lstStyle>
            <a:lvl1pPr>
              <a:defRPr sz="3017"/>
            </a:lvl1pPr>
            <a:lvl2pPr>
              <a:defRPr sz="2640"/>
            </a:lvl2pPr>
            <a:lvl3pPr>
              <a:defRPr sz="2263"/>
            </a:lvl3pPr>
            <a:lvl4pPr>
              <a:defRPr sz="1886"/>
            </a:lvl4pPr>
            <a:lvl5pPr>
              <a:defRPr sz="1886"/>
            </a:lvl5pPr>
            <a:lvl6pPr>
              <a:defRPr sz="1886"/>
            </a:lvl6pPr>
            <a:lvl7pPr>
              <a:defRPr sz="1886"/>
            </a:lvl7pPr>
            <a:lvl8pPr>
              <a:defRPr sz="1886"/>
            </a:lvl8pPr>
            <a:lvl9pPr>
              <a:defRPr sz="1886"/>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a:extLst>
              <a:ext uri="{FF2B5EF4-FFF2-40B4-BE49-F238E27FC236}">
                <a16:creationId xmlns:a16="http://schemas.microsoft.com/office/drawing/2014/main" id="{0511CE16-EA14-838B-CFD3-10784FE14532}"/>
              </a:ext>
            </a:extLst>
          </p:cNvPr>
          <p:cNvSpPr>
            <a:spLocks noGrp="1"/>
          </p:cNvSpPr>
          <p:nvPr>
            <p:ph type="body" sz="half" idx="2"/>
          </p:nvPr>
        </p:nvSpPr>
        <p:spPr>
          <a:xfrm>
            <a:off x="1388604" y="4535805"/>
            <a:ext cx="6502015" cy="8403140"/>
          </a:xfrm>
        </p:spPr>
        <p:txBody>
          <a:bodyPr/>
          <a:lstStyle>
            <a:lvl1pPr marL="0" indent="0">
              <a:buNone/>
              <a:defRPr sz="1508"/>
            </a:lvl1pPr>
            <a:lvl2pPr marL="431048" indent="0">
              <a:buNone/>
              <a:defRPr sz="1320"/>
            </a:lvl2pPr>
            <a:lvl3pPr marL="862096" indent="0">
              <a:buNone/>
              <a:defRPr sz="1131"/>
            </a:lvl3pPr>
            <a:lvl4pPr marL="1293144" indent="0">
              <a:buNone/>
              <a:defRPr sz="943"/>
            </a:lvl4pPr>
            <a:lvl5pPr marL="1724193" indent="0">
              <a:buNone/>
              <a:defRPr sz="943"/>
            </a:lvl5pPr>
            <a:lvl6pPr marL="2155241" indent="0">
              <a:buNone/>
              <a:defRPr sz="943"/>
            </a:lvl6pPr>
            <a:lvl7pPr marL="2586289" indent="0">
              <a:buNone/>
              <a:defRPr sz="943"/>
            </a:lvl7pPr>
            <a:lvl8pPr marL="3017337" indent="0">
              <a:buNone/>
              <a:defRPr sz="943"/>
            </a:lvl8pPr>
            <a:lvl9pPr marL="3448385" indent="0">
              <a:buNone/>
              <a:defRPr sz="943"/>
            </a:lvl9pPr>
          </a:lstStyle>
          <a:p>
            <a:pPr lvl="0"/>
            <a:r>
              <a:rPr lang="de-DE"/>
              <a:t>Mastertextformat bearbeiten</a:t>
            </a:r>
          </a:p>
        </p:txBody>
      </p:sp>
      <p:sp>
        <p:nvSpPr>
          <p:cNvPr id="5" name="Datumsplatzhalter 4">
            <a:extLst>
              <a:ext uri="{FF2B5EF4-FFF2-40B4-BE49-F238E27FC236}">
                <a16:creationId xmlns:a16="http://schemas.microsoft.com/office/drawing/2014/main" id="{6BAD25B9-45F1-C09F-52D8-5CCFB7984079}"/>
              </a:ext>
            </a:extLst>
          </p:cNvPr>
          <p:cNvSpPr>
            <a:spLocks noGrp="1"/>
          </p:cNvSpPr>
          <p:nvPr>
            <p:ph type="dt" sz="half" idx="10"/>
          </p:nvPr>
        </p:nvSpPr>
        <p:spPr/>
        <p:txBody>
          <a:bodyPr/>
          <a:lstStyle/>
          <a:p>
            <a:fld id="{1F2E55BD-883F-406A-B1E2-9044A4B32A80}" type="datetimeFigureOut">
              <a:rPr lang="de-CH" smtClean="0"/>
              <a:t>11.06.2024</a:t>
            </a:fld>
            <a:endParaRPr lang="de-CH"/>
          </a:p>
        </p:txBody>
      </p:sp>
      <p:sp>
        <p:nvSpPr>
          <p:cNvPr id="6" name="Fußzeilenplatzhalter 5">
            <a:extLst>
              <a:ext uri="{FF2B5EF4-FFF2-40B4-BE49-F238E27FC236}">
                <a16:creationId xmlns:a16="http://schemas.microsoft.com/office/drawing/2014/main" id="{4318174F-6CA8-6E21-11B7-E8B655DD475B}"/>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ADBD9A21-9FDA-B052-EB94-0E7883CE934C}"/>
              </a:ext>
            </a:extLst>
          </p:cNvPr>
          <p:cNvSpPr>
            <a:spLocks noGrp="1"/>
          </p:cNvSpPr>
          <p:nvPr>
            <p:ph type="sldNum" sz="quarter" idx="12"/>
          </p:nvPr>
        </p:nvSpPr>
        <p:spPr/>
        <p:txBody>
          <a:bodyPr/>
          <a:lstStyle/>
          <a:p>
            <a:fld id="{D2777535-EE13-447B-BA88-386CB3FC691A}" type="slidenum">
              <a:rPr lang="de-CH" smtClean="0"/>
              <a:t>‹#›</a:t>
            </a:fld>
            <a:endParaRPr lang="de-CH"/>
          </a:p>
        </p:txBody>
      </p:sp>
    </p:spTree>
    <p:extLst>
      <p:ext uri="{BB962C8B-B14F-4D97-AF65-F5344CB8AC3E}">
        <p14:creationId xmlns:p14="http://schemas.microsoft.com/office/powerpoint/2010/main" val="1506683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1A8AC3-2208-2FA0-69D2-72A8C84830B7}"/>
              </a:ext>
            </a:extLst>
          </p:cNvPr>
          <p:cNvSpPr>
            <a:spLocks noGrp="1"/>
          </p:cNvSpPr>
          <p:nvPr>
            <p:ph type="title"/>
          </p:nvPr>
        </p:nvSpPr>
        <p:spPr>
          <a:xfrm>
            <a:off x="1388604" y="1007957"/>
            <a:ext cx="6502015" cy="3527848"/>
          </a:xfrm>
        </p:spPr>
        <p:txBody>
          <a:bodyPr anchor="b"/>
          <a:lstStyle>
            <a:lvl1pPr>
              <a:defRPr sz="3017"/>
            </a:lvl1pPr>
          </a:lstStyle>
          <a:p>
            <a:r>
              <a:rPr lang="de-DE"/>
              <a:t>Mastertitelformat bearbeiten</a:t>
            </a:r>
            <a:endParaRPr lang="de-CH"/>
          </a:p>
        </p:txBody>
      </p:sp>
      <p:sp>
        <p:nvSpPr>
          <p:cNvPr id="3" name="Bildplatzhalter 2">
            <a:extLst>
              <a:ext uri="{FF2B5EF4-FFF2-40B4-BE49-F238E27FC236}">
                <a16:creationId xmlns:a16="http://schemas.microsoft.com/office/drawing/2014/main" id="{F93D007F-7229-0DE5-F52A-E11D34B76F6E}"/>
              </a:ext>
            </a:extLst>
          </p:cNvPr>
          <p:cNvSpPr>
            <a:spLocks noGrp="1"/>
          </p:cNvSpPr>
          <p:nvPr>
            <p:ph type="pic" idx="1"/>
          </p:nvPr>
        </p:nvSpPr>
        <p:spPr>
          <a:xfrm>
            <a:off x="8570483" y="2176908"/>
            <a:ext cx="10205829" cy="10744538"/>
          </a:xfrm>
        </p:spPr>
        <p:txBody>
          <a:bodyPr/>
          <a:lstStyle>
            <a:lvl1pPr marL="0" indent="0">
              <a:buNone/>
              <a:defRPr sz="3017"/>
            </a:lvl1pPr>
            <a:lvl2pPr marL="431048" indent="0">
              <a:buNone/>
              <a:defRPr sz="2640"/>
            </a:lvl2pPr>
            <a:lvl3pPr marL="862096" indent="0">
              <a:buNone/>
              <a:defRPr sz="2263"/>
            </a:lvl3pPr>
            <a:lvl4pPr marL="1293144" indent="0">
              <a:buNone/>
              <a:defRPr sz="1886"/>
            </a:lvl4pPr>
            <a:lvl5pPr marL="1724193" indent="0">
              <a:buNone/>
              <a:defRPr sz="1886"/>
            </a:lvl5pPr>
            <a:lvl6pPr marL="2155241" indent="0">
              <a:buNone/>
              <a:defRPr sz="1886"/>
            </a:lvl6pPr>
            <a:lvl7pPr marL="2586289" indent="0">
              <a:buNone/>
              <a:defRPr sz="1886"/>
            </a:lvl7pPr>
            <a:lvl8pPr marL="3017337" indent="0">
              <a:buNone/>
              <a:defRPr sz="1886"/>
            </a:lvl8pPr>
            <a:lvl9pPr marL="3448385" indent="0">
              <a:buNone/>
              <a:defRPr sz="1886"/>
            </a:lvl9pPr>
          </a:lstStyle>
          <a:p>
            <a:endParaRPr lang="de-CH"/>
          </a:p>
        </p:txBody>
      </p:sp>
      <p:sp>
        <p:nvSpPr>
          <p:cNvPr id="4" name="Textplatzhalter 3">
            <a:extLst>
              <a:ext uri="{FF2B5EF4-FFF2-40B4-BE49-F238E27FC236}">
                <a16:creationId xmlns:a16="http://schemas.microsoft.com/office/drawing/2014/main" id="{4FA0B8A2-F82E-1451-24D2-57230399D23E}"/>
              </a:ext>
            </a:extLst>
          </p:cNvPr>
          <p:cNvSpPr>
            <a:spLocks noGrp="1"/>
          </p:cNvSpPr>
          <p:nvPr>
            <p:ph type="body" sz="half" idx="2"/>
          </p:nvPr>
        </p:nvSpPr>
        <p:spPr>
          <a:xfrm>
            <a:off x="1388604" y="4535805"/>
            <a:ext cx="6502015" cy="8403140"/>
          </a:xfrm>
        </p:spPr>
        <p:txBody>
          <a:bodyPr/>
          <a:lstStyle>
            <a:lvl1pPr marL="0" indent="0">
              <a:buNone/>
              <a:defRPr sz="1508"/>
            </a:lvl1pPr>
            <a:lvl2pPr marL="431048" indent="0">
              <a:buNone/>
              <a:defRPr sz="1320"/>
            </a:lvl2pPr>
            <a:lvl3pPr marL="862096" indent="0">
              <a:buNone/>
              <a:defRPr sz="1131"/>
            </a:lvl3pPr>
            <a:lvl4pPr marL="1293144" indent="0">
              <a:buNone/>
              <a:defRPr sz="943"/>
            </a:lvl4pPr>
            <a:lvl5pPr marL="1724193" indent="0">
              <a:buNone/>
              <a:defRPr sz="943"/>
            </a:lvl5pPr>
            <a:lvl6pPr marL="2155241" indent="0">
              <a:buNone/>
              <a:defRPr sz="943"/>
            </a:lvl6pPr>
            <a:lvl7pPr marL="2586289" indent="0">
              <a:buNone/>
              <a:defRPr sz="943"/>
            </a:lvl7pPr>
            <a:lvl8pPr marL="3017337" indent="0">
              <a:buNone/>
              <a:defRPr sz="943"/>
            </a:lvl8pPr>
            <a:lvl9pPr marL="3448385" indent="0">
              <a:buNone/>
              <a:defRPr sz="943"/>
            </a:lvl9pPr>
          </a:lstStyle>
          <a:p>
            <a:pPr lvl="0"/>
            <a:r>
              <a:rPr lang="de-DE"/>
              <a:t>Mastertextformat bearbeiten</a:t>
            </a:r>
          </a:p>
        </p:txBody>
      </p:sp>
      <p:sp>
        <p:nvSpPr>
          <p:cNvPr id="5" name="Datumsplatzhalter 4">
            <a:extLst>
              <a:ext uri="{FF2B5EF4-FFF2-40B4-BE49-F238E27FC236}">
                <a16:creationId xmlns:a16="http://schemas.microsoft.com/office/drawing/2014/main" id="{DF78CE49-0228-D50D-2A7D-48996F4108F9}"/>
              </a:ext>
            </a:extLst>
          </p:cNvPr>
          <p:cNvSpPr>
            <a:spLocks noGrp="1"/>
          </p:cNvSpPr>
          <p:nvPr>
            <p:ph type="dt" sz="half" idx="10"/>
          </p:nvPr>
        </p:nvSpPr>
        <p:spPr/>
        <p:txBody>
          <a:bodyPr/>
          <a:lstStyle/>
          <a:p>
            <a:fld id="{1F2E55BD-883F-406A-B1E2-9044A4B32A80}" type="datetimeFigureOut">
              <a:rPr lang="de-CH" smtClean="0"/>
              <a:t>11.06.2024</a:t>
            </a:fld>
            <a:endParaRPr lang="de-CH"/>
          </a:p>
        </p:txBody>
      </p:sp>
      <p:sp>
        <p:nvSpPr>
          <p:cNvPr id="6" name="Fußzeilenplatzhalter 5">
            <a:extLst>
              <a:ext uri="{FF2B5EF4-FFF2-40B4-BE49-F238E27FC236}">
                <a16:creationId xmlns:a16="http://schemas.microsoft.com/office/drawing/2014/main" id="{76AEE13F-5C89-4865-F481-5582B139510E}"/>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DDE65ABE-9D1B-98C9-24DE-A47ACEAA9393}"/>
              </a:ext>
            </a:extLst>
          </p:cNvPr>
          <p:cNvSpPr>
            <a:spLocks noGrp="1"/>
          </p:cNvSpPr>
          <p:nvPr>
            <p:ph type="sldNum" sz="quarter" idx="12"/>
          </p:nvPr>
        </p:nvSpPr>
        <p:spPr/>
        <p:txBody>
          <a:bodyPr/>
          <a:lstStyle/>
          <a:p>
            <a:fld id="{D2777535-EE13-447B-BA88-386CB3FC691A}" type="slidenum">
              <a:rPr lang="de-CH" smtClean="0"/>
              <a:t>‹#›</a:t>
            </a:fld>
            <a:endParaRPr lang="de-CH"/>
          </a:p>
        </p:txBody>
      </p:sp>
    </p:spTree>
    <p:extLst>
      <p:ext uri="{BB962C8B-B14F-4D97-AF65-F5344CB8AC3E}">
        <p14:creationId xmlns:p14="http://schemas.microsoft.com/office/powerpoint/2010/main" val="109041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DCF5398B-1B5F-602F-558D-3274DEB9F1A8}"/>
              </a:ext>
            </a:extLst>
          </p:cNvPr>
          <p:cNvSpPr>
            <a:spLocks noGrp="1"/>
          </p:cNvSpPr>
          <p:nvPr>
            <p:ph type="title"/>
          </p:nvPr>
        </p:nvSpPr>
        <p:spPr>
          <a:xfrm>
            <a:off x="1385977" y="804968"/>
            <a:ext cx="17387710" cy="2922375"/>
          </a:xfrm>
          <a:prstGeom prst="rect">
            <a:avLst/>
          </a:prstGeom>
        </p:spPr>
        <p:txBody>
          <a:bodyPr vert="horz" lIns="91440" tIns="45720" rIns="91440" bIns="45720" rtlCol="0" anchor="ctr">
            <a:normAutofit/>
          </a:bodyPr>
          <a:lstStyle/>
          <a:p>
            <a:r>
              <a:rPr lang="de-DE"/>
              <a:t>Mastertitelformat bearbeiten</a:t>
            </a:r>
            <a:endParaRPr lang="de-CH"/>
          </a:p>
        </p:txBody>
      </p:sp>
      <p:sp>
        <p:nvSpPr>
          <p:cNvPr id="3" name="Textplatzhalter 2">
            <a:extLst>
              <a:ext uri="{FF2B5EF4-FFF2-40B4-BE49-F238E27FC236}">
                <a16:creationId xmlns:a16="http://schemas.microsoft.com/office/drawing/2014/main" id="{FDA16BCE-AD22-8B93-E6F3-24AD29FDCA38}"/>
              </a:ext>
            </a:extLst>
          </p:cNvPr>
          <p:cNvSpPr>
            <a:spLocks noGrp="1"/>
          </p:cNvSpPr>
          <p:nvPr>
            <p:ph type="body" idx="1"/>
          </p:nvPr>
        </p:nvSpPr>
        <p:spPr>
          <a:xfrm>
            <a:off x="1385977" y="4024828"/>
            <a:ext cx="17387710" cy="9593089"/>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790727DF-8516-E982-42CA-F75D7CD67F92}"/>
              </a:ext>
            </a:extLst>
          </p:cNvPr>
          <p:cNvSpPr>
            <a:spLocks noGrp="1"/>
          </p:cNvSpPr>
          <p:nvPr>
            <p:ph type="dt" sz="half" idx="2"/>
          </p:nvPr>
        </p:nvSpPr>
        <p:spPr>
          <a:xfrm>
            <a:off x="1385976" y="14013400"/>
            <a:ext cx="4535925" cy="804965"/>
          </a:xfrm>
          <a:prstGeom prst="rect">
            <a:avLst/>
          </a:prstGeom>
        </p:spPr>
        <p:txBody>
          <a:bodyPr vert="horz" lIns="91440" tIns="45720" rIns="91440" bIns="45720" rtlCol="0" anchor="ctr"/>
          <a:lstStyle>
            <a:lvl1pPr algn="l">
              <a:defRPr sz="1131">
                <a:solidFill>
                  <a:schemeClr val="tx1">
                    <a:tint val="82000"/>
                  </a:schemeClr>
                </a:solidFill>
              </a:defRPr>
            </a:lvl1pPr>
          </a:lstStyle>
          <a:p>
            <a:fld id="{1F2E55BD-883F-406A-B1E2-9044A4B32A80}" type="datetimeFigureOut">
              <a:rPr lang="de-CH" smtClean="0"/>
              <a:t>11.06.2024</a:t>
            </a:fld>
            <a:endParaRPr lang="de-CH"/>
          </a:p>
        </p:txBody>
      </p:sp>
      <p:sp>
        <p:nvSpPr>
          <p:cNvPr id="5" name="Fußzeilenplatzhalter 4">
            <a:extLst>
              <a:ext uri="{FF2B5EF4-FFF2-40B4-BE49-F238E27FC236}">
                <a16:creationId xmlns:a16="http://schemas.microsoft.com/office/drawing/2014/main" id="{AD3F7017-12FA-8CA2-0176-58DCCA22A0E4}"/>
              </a:ext>
            </a:extLst>
          </p:cNvPr>
          <p:cNvSpPr>
            <a:spLocks noGrp="1"/>
          </p:cNvSpPr>
          <p:nvPr>
            <p:ph type="ftr" sz="quarter" idx="3"/>
          </p:nvPr>
        </p:nvSpPr>
        <p:spPr>
          <a:xfrm>
            <a:off x="6677889" y="14013400"/>
            <a:ext cx="6803886" cy="804965"/>
          </a:xfrm>
          <a:prstGeom prst="rect">
            <a:avLst/>
          </a:prstGeom>
        </p:spPr>
        <p:txBody>
          <a:bodyPr vert="horz" lIns="91440" tIns="45720" rIns="91440" bIns="45720" rtlCol="0" anchor="ctr"/>
          <a:lstStyle>
            <a:lvl1pPr algn="ctr">
              <a:defRPr sz="1131">
                <a:solidFill>
                  <a:schemeClr val="tx1">
                    <a:tint val="82000"/>
                  </a:schemeClr>
                </a:solidFill>
              </a:defRPr>
            </a:lvl1pPr>
          </a:lstStyle>
          <a:p>
            <a:endParaRPr lang="de-CH"/>
          </a:p>
        </p:txBody>
      </p:sp>
      <p:sp>
        <p:nvSpPr>
          <p:cNvPr id="6" name="Foliennummernplatzhalter 5">
            <a:extLst>
              <a:ext uri="{FF2B5EF4-FFF2-40B4-BE49-F238E27FC236}">
                <a16:creationId xmlns:a16="http://schemas.microsoft.com/office/drawing/2014/main" id="{A604F8C3-82F5-B7D1-106C-D5FE9035F496}"/>
              </a:ext>
            </a:extLst>
          </p:cNvPr>
          <p:cNvSpPr>
            <a:spLocks noGrp="1"/>
          </p:cNvSpPr>
          <p:nvPr>
            <p:ph type="sldNum" sz="quarter" idx="4"/>
          </p:nvPr>
        </p:nvSpPr>
        <p:spPr>
          <a:xfrm>
            <a:off x="14237762" y="14013400"/>
            <a:ext cx="4535925" cy="804965"/>
          </a:xfrm>
          <a:prstGeom prst="rect">
            <a:avLst/>
          </a:prstGeom>
        </p:spPr>
        <p:txBody>
          <a:bodyPr vert="horz" lIns="91440" tIns="45720" rIns="91440" bIns="45720" rtlCol="0" anchor="ctr"/>
          <a:lstStyle>
            <a:lvl1pPr algn="r">
              <a:defRPr sz="1131">
                <a:solidFill>
                  <a:schemeClr val="tx1">
                    <a:tint val="82000"/>
                  </a:schemeClr>
                </a:solidFill>
              </a:defRPr>
            </a:lvl1pPr>
          </a:lstStyle>
          <a:p>
            <a:fld id="{D2777535-EE13-447B-BA88-386CB3FC691A}" type="slidenum">
              <a:rPr lang="de-CH" smtClean="0"/>
              <a:t>‹#›</a:t>
            </a:fld>
            <a:endParaRPr lang="de-CH"/>
          </a:p>
        </p:txBody>
      </p:sp>
    </p:spTree>
    <p:extLst>
      <p:ext uri="{BB962C8B-B14F-4D97-AF65-F5344CB8AC3E}">
        <p14:creationId xmlns:p14="http://schemas.microsoft.com/office/powerpoint/2010/main" val="36700952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862096" rtl="0" eaLnBrk="1" latinLnBrk="0" hangingPunct="1">
        <a:lnSpc>
          <a:spcPct val="90000"/>
        </a:lnSpc>
        <a:spcBef>
          <a:spcPct val="0"/>
        </a:spcBef>
        <a:buNone/>
        <a:defRPr sz="4148" kern="1200">
          <a:solidFill>
            <a:schemeClr val="tx1"/>
          </a:solidFill>
          <a:latin typeface="+mj-lt"/>
          <a:ea typeface="+mj-ea"/>
          <a:cs typeface="+mj-cs"/>
        </a:defRPr>
      </a:lvl1pPr>
    </p:titleStyle>
    <p:bodyStyle>
      <a:lvl1pPr marL="215524" indent="-215524" algn="l" defTabSz="862096" rtl="0" eaLnBrk="1" latinLnBrk="0" hangingPunct="1">
        <a:lnSpc>
          <a:spcPct val="90000"/>
        </a:lnSpc>
        <a:spcBef>
          <a:spcPts val="943"/>
        </a:spcBef>
        <a:buFont typeface="Arial" panose="020B0604020202020204" pitchFamily="34" charset="0"/>
        <a:buChar char="•"/>
        <a:defRPr sz="2640" kern="1200">
          <a:solidFill>
            <a:schemeClr val="tx1"/>
          </a:solidFill>
          <a:latin typeface="+mn-lt"/>
          <a:ea typeface="+mn-ea"/>
          <a:cs typeface="+mn-cs"/>
        </a:defRPr>
      </a:lvl1pPr>
      <a:lvl2pPr marL="646572" indent="-215524" algn="l" defTabSz="862096" rtl="0" eaLnBrk="1" latinLnBrk="0" hangingPunct="1">
        <a:lnSpc>
          <a:spcPct val="90000"/>
        </a:lnSpc>
        <a:spcBef>
          <a:spcPts val="471"/>
        </a:spcBef>
        <a:buFont typeface="Arial" panose="020B0604020202020204" pitchFamily="34" charset="0"/>
        <a:buChar char="•"/>
        <a:defRPr sz="2263" kern="1200">
          <a:solidFill>
            <a:schemeClr val="tx1"/>
          </a:solidFill>
          <a:latin typeface="+mn-lt"/>
          <a:ea typeface="+mn-ea"/>
          <a:cs typeface="+mn-cs"/>
        </a:defRPr>
      </a:lvl2pPr>
      <a:lvl3pPr marL="1077620" indent="-215524" algn="l" defTabSz="862096" rtl="0" eaLnBrk="1" latinLnBrk="0" hangingPunct="1">
        <a:lnSpc>
          <a:spcPct val="90000"/>
        </a:lnSpc>
        <a:spcBef>
          <a:spcPts val="471"/>
        </a:spcBef>
        <a:buFont typeface="Arial" panose="020B0604020202020204" pitchFamily="34" charset="0"/>
        <a:buChar char="•"/>
        <a:defRPr sz="1886" kern="1200">
          <a:solidFill>
            <a:schemeClr val="tx1"/>
          </a:solidFill>
          <a:latin typeface="+mn-lt"/>
          <a:ea typeface="+mn-ea"/>
          <a:cs typeface="+mn-cs"/>
        </a:defRPr>
      </a:lvl3pPr>
      <a:lvl4pPr marL="1508669" indent="-215524" algn="l" defTabSz="862096" rtl="0" eaLnBrk="1" latinLnBrk="0" hangingPunct="1">
        <a:lnSpc>
          <a:spcPct val="90000"/>
        </a:lnSpc>
        <a:spcBef>
          <a:spcPts val="471"/>
        </a:spcBef>
        <a:buFont typeface="Arial" panose="020B0604020202020204" pitchFamily="34" charset="0"/>
        <a:buChar char="•"/>
        <a:defRPr sz="1697" kern="1200">
          <a:solidFill>
            <a:schemeClr val="tx1"/>
          </a:solidFill>
          <a:latin typeface="+mn-lt"/>
          <a:ea typeface="+mn-ea"/>
          <a:cs typeface="+mn-cs"/>
        </a:defRPr>
      </a:lvl4pPr>
      <a:lvl5pPr marL="1939717" indent="-215524" algn="l" defTabSz="862096" rtl="0" eaLnBrk="1" latinLnBrk="0" hangingPunct="1">
        <a:lnSpc>
          <a:spcPct val="90000"/>
        </a:lnSpc>
        <a:spcBef>
          <a:spcPts val="471"/>
        </a:spcBef>
        <a:buFont typeface="Arial" panose="020B0604020202020204" pitchFamily="34" charset="0"/>
        <a:buChar char="•"/>
        <a:defRPr sz="1697" kern="1200">
          <a:solidFill>
            <a:schemeClr val="tx1"/>
          </a:solidFill>
          <a:latin typeface="+mn-lt"/>
          <a:ea typeface="+mn-ea"/>
          <a:cs typeface="+mn-cs"/>
        </a:defRPr>
      </a:lvl5pPr>
      <a:lvl6pPr marL="2370765" indent="-215524" algn="l" defTabSz="862096" rtl="0" eaLnBrk="1" latinLnBrk="0" hangingPunct="1">
        <a:lnSpc>
          <a:spcPct val="90000"/>
        </a:lnSpc>
        <a:spcBef>
          <a:spcPts val="471"/>
        </a:spcBef>
        <a:buFont typeface="Arial" panose="020B0604020202020204" pitchFamily="34" charset="0"/>
        <a:buChar char="•"/>
        <a:defRPr sz="1697" kern="1200">
          <a:solidFill>
            <a:schemeClr val="tx1"/>
          </a:solidFill>
          <a:latin typeface="+mn-lt"/>
          <a:ea typeface="+mn-ea"/>
          <a:cs typeface="+mn-cs"/>
        </a:defRPr>
      </a:lvl6pPr>
      <a:lvl7pPr marL="2801813" indent="-215524" algn="l" defTabSz="862096" rtl="0" eaLnBrk="1" latinLnBrk="0" hangingPunct="1">
        <a:lnSpc>
          <a:spcPct val="90000"/>
        </a:lnSpc>
        <a:spcBef>
          <a:spcPts val="471"/>
        </a:spcBef>
        <a:buFont typeface="Arial" panose="020B0604020202020204" pitchFamily="34" charset="0"/>
        <a:buChar char="•"/>
        <a:defRPr sz="1697" kern="1200">
          <a:solidFill>
            <a:schemeClr val="tx1"/>
          </a:solidFill>
          <a:latin typeface="+mn-lt"/>
          <a:ea typeface="+mn-ea"/>
          <a:cs typeface="+mn-cs"/>
        </a:defRPr>
      </a:lvl7pPr>
      <a:lvl8pPr marL="3232861" indent="-215524" algn="l" defTabSz="862096" rtl="0" eaLnBrk="1" latinLnBrk="0" hangingPunct="1">
        <a:lnSpc>
          <a:spcPct val="90000"/>
        </a:lnSpc>
        <a:spcBef>
          <a:spcPts val="471"/>
        </a:spcBef>
        <a:buFont typeface="Arial" panose="020B0604020202020204" pitchFamily="34" charset="0"/>
        <a:buChar char="•"/>
        <a:defRPr sz="1697" kern="1200">
          <a:solidFill>
            <a:schemeClr val="tx1"/>
          </a:solidFill>
          <a:latin typeface="+mn-lt"/>
          <a:ea typeface="+mn-ea"/>
          <a:cs typeface="+mn-cs"/>
        </a:defRPr>
      </a:lvl8pPr>
      <a:lvl9pPr marL="3663909" indent="-215524" algn="l" defTabSz="862096" rtl="0" eaLnBrk="1" latinLnBrk="0" hangingPunct="1">
        <a:lnSpc>
          <a:spcPct val="90000"/>
        </a:lnSpc>
        <a:spcBef>
          <a:spcPts val="471"/>
        </a:spcBef>
        <a:buFont typeface="Arial" panose="020B0604020202020204" pitchFamily="34" charset="0"/>
        <a:buChar char="•"/>
        <a:defRPr sz="1697" kern="1200">
          <a:solidFill>
            <a:schemeClr val="tx1"/>
          </a:solidFill>
          <a:latin typeface="+mn-lt"/>
          <a:ea typeface="+mn-ea"/>
          <a:cs typeface="+mn-cs"/>
        </a:defRPr>
      </a:lvl9pPr>
    </p:bodyStyle>
    <p:otherStyle>
      <a:defPPr>
        <a:defRPr lang="de-DE"/>
      </a:defPPr>
      <a:lvl1pPr marL="0" algn="l" defTabSz="862096" rtl="0" eaLnBrk="1" latinLnBrk="0" hangingPunct="1">
        <a:defRPr sz="1697" kern="1200">
          <a:solidFill>
            <a:schemeClr val="tx1"/>
          </a:solidFill>
          <a:latin typeface="+mn-lt"/>
          <a:ea typeface="+mn-ea"/>
          <a:cs typeface="+mn-cs"/>
        </a:defRPr>
      </a:lvl1pPr>
      <a:lvl2pPr marL="431048" algn="l" defTabSz="862096" rtl="0" eaLnBrk="1" latinLnBrk="0" hangingPunct="1">
        <a:defRPr sz="1697" kern="1200">
          <a:solidFill>
            <a:schemeClr val="tx1"/>
          </a:solidFill>
          <a:latin typeface="+mn-lt"/>
          <a:ea typeface="+mn-ea"/>
          <a:cs typeface="+mn-cs"/>
        </a:defRPr>
      </a:lvl2pPr>
      <a:lvl3pPr marL="862096" algn="l" defTabSz="862096" rtl="0" eaLnBrk="1" latinLnBrk="0" hangingPunct="1">
        <a:defRPr sz="1697" kern="1200">
          <a:solidFill>
            <a:schemeClr val="tx1"/>
          </a:solidFill>
          <a:latin typeface="+mn-lt"/>
          <a:ea typeface="+mn-ea"/>
          <a:cs typeface="+mn-cs"/>
        </a:defRPr>
      </a:lvl3pPr>
      <a:lvl4pPr marL="1293144" algn="l" defTabSz="862096" rtl="0" eaLnBrk="1" latinLnBrk="0" hangingPunct="1">
        <a:defRPr sz="1697" kern="1200">
          <a:solidFill>
            <a:schemeClr val="tx1"/>
          </a:solidFill>
          <a:latin typeface="+mn-lt"/>
          <a:ea typeface="+mn-ea"/>
          <a:cs typeface="+mn-cs"/>
        </a:defRPr>
      </a:lvl4pPr>
      <a:lvl5pPr marL="1724193" algn="l" defTabSz="862096" rtl="0" eaLnBrk="1" latinLnBrk="0" hangingPunct="1">
        <a:defRPr sz="1697" kern="1200">
          <a:solidFill>
            <a:schemeClr val="tx1"/>
          </a:solidFill>
          <a:latin typeface="+mn-lt"/>
          <a:ea typeface="+mn-ea"/>
          <a:cs typeface="+mn-cs"/>
        </a:defRPr>
      </a:lvl5pPr>
      <a:lvl6pPr marL="2155241" algn="l" defTabSz="862096" rtl="0" eaLnBrk="1" latinLnBrk="0" hangingPunct="1">
        <a:defRPr sz="1697" kern="1200">
          <a:solidFill>
            <a:schemeClr val="tx1"/>
          </a:solidFill>
          <a:latin typeface="+mn-lt"/>
          <a:ea typeface="+mn-ea"/>
          <a:cs typeface="+mn-cs"/>
        </a:defRPr>
      </a:lvl6pPr>
      <a:lvl7pPr marL="2586289" algn="l" defTabSz="862096" rtl="0" eaLnBrk="1" latinLnBrk="0" hangingPunct="1">
        <a:defRPr sz="1697" kern="1200">
          <a:solidFill>
            <a:schemeClr val="tx1"/>
          </a:solidFill>
          <a:latin typeface="+mn-lt"/>
          <a:ea typeface="+mn-ea"/>
          <a:cs typeface="+mn-cs"/>
        </a:defRPr>
      </a:lvl7pPr>
      <a:lvl8pPr marL="3017337" algn="l" defTabSz="862096" rtl="0" eaLnBrk="1" latinLnBrk="0" hangingPunct="1">
        <a:defRPr sz="1697" kern="1200">
          <a:solidFill>
            <a:schemeClr val="tx1"/>
          </a:solidFill>
          <a:latin typeface="+mn-lt"/>
          <a:ea typeface="+mn-ea"/>
          <a:cs typeface="+mn-cs"/>
        </a:defRPr>
      </a:lvl8pPr>
      <a:lvl9pPr marL="3448385" algn="l" defTabSz="862096" rtl="0" eaLnBrk="1" latinLnBrk="0" hangingPunct="1">
        <a:defRPr sz="169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descr="Ein Bild, das Text, Kreis enthält.&#10;&#10;Automatisch generierte Beschreibung">
            <a:extLst>
              <a:ext uri="{FF2B5EF4-FFF2-40B4-BE49-F238E27FC236}">
                <a16:creationId xmlns:a16="http://schemas.microsoft.com/office/drawing/2014/main" id="{5BA77840-E165-0AAF-92EA-E26B9E76C49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08905" y="3260509"/>
            <a:ext cx="6838014" cy="6834924"/>
          </a:xfrm>
          <a:prstGeom prst="rect">
            <a:avLst/>
          </a:prstGeom>
        </p:spPr>
      </p:pic>
      <p:cxnSp>
        <p:nvCxnSpPr>
          <p:cNvPr id="6" name="Gerader Verbinder 5">
            <a:extLst>
              <a:ext uri="{FF2B5EF4-FFF2-40B4-BE49-F238E27FC236}">
                <a16:creationId xmlns:a16="http://schemas.microsoft.com/office/drawing/2014/main" id="{A07D73D0-0807-357C-94A1-C013A27AA34D}"/>
              </a:ext>
            </a:extLst>
          </p:cNvPr>
          <p:cNvCxnSpPr>
            <a:cxnSpLocks/>
          </p:cNvCxnSpPr>
          <p:nvPr/>
        </p:nvCxnSpPr>
        <p:spPr>
          <a:xfrm>
            <a:off x="10005620" y="2562115"/>
            <a:ext cx="0" cy="3232730"/>
          </a:xfrm>
          <a:prstGeom prst="line">
            <a:avLst/>
          </a:prstGeom>
        </p:spPr>
        <p:style>
          <a:lnRef idx="2">
            <a:schemeClr val="dk1"/>
          </a:lnRef>
          <a:fillRef idx="0">
            <a:schemeClr val="dk1"/>
          </a:fillRef>
          <a:effectRef idx="1">
            <a:schemeClr val="dk1"/>
          </a:effectRef>
          <a:fontRef idx="minor">
            <a:schemeClr val="tx1"/>
          </a:fontRef>
        </p:style>
      </p:cxnSp>
      <p:cxnSp>
        <p:nvCxnSpPr>
          <p:cNvPr id="10" name="Gerader Verbinder 9">
            <a:extLst>
              <a:ext uri="{FF2B5EF4-FFF2-40B4-BE49-F238E27FC236}">
                <a16:creationId xmlns:a16="http://schemas.microsoft.com/office/drawing/2014/main" id="{DF61BD8D-6375-E3AF-D360-E51BEA32E5E2}"/>
              </a:ext>
            </a:extLst>
          </p:cNvPr>
          <p:cNvCxnSpPr>
            <a:cxnSpLocks/>
          </p:cNvCxnSpPr>
          <p:nvPr/>
        </p:nvCxnSpPr>
        <p:spPr>
          <a:xfrm flipV="1">
            <a:off x="10746396" y="5412623"/>
            <a:ext cx="3086829" cy="1019810"/>
          </a:xfrm>
          <a:prstGeom prst="line">
            <a:avLst/>
          </a:prstGeom>
        </p:spPr>
        <p:style>
          <a:lnRef idx="2">
            <a:schemeClr val="dk1"/>
          </a:lnRef>
          <a:fillRef idx="0">
            <a:schemeClr val="dk1"/>
          </a:fillRef>
          <a:effectRef idx="1">
            <a:schemeClr val="dk1"/>
          </a:effectRef>
          <a:fontRef idx="minor">
            <a:schemeClr val="tx1"/>
          </a:fontRef>
        </p:style>
      </p:cxnSp>
      <p:cxnSp>
        <p:nvCxnSpPr>
          <p:cNvPr id="18" name="Gerader Verbinder 17">
            <a:extLst>
              <a:ext uri="{FF2B5EF4-FFF2-40B4-BE49-F238E27FC236}">
                <a16:creationId xmlns:a16="http://schemas.microsoft.com/office/drawing/2014/main" id="{8FD28CC7-3460-D256-C053-95BBF2CA40E4}"/>
              </a:ext>
            </a:extLst>
          </p:cNvPr>
          <p:cNvCxnSpPr/>
          <p:nvPr/>
        </p:nvCxnSpPr>
        <p:spPr>
          <a:xfrm>
            <a:off x="10009592" y="7353093"/>
            <a:ext cx="0" cy="3134970"/>
          </a:xfrm>
          <a:prstGeom prst="line">
            <a:avLst/>
          </a:prstGeom>
        </p:spPr>
        <p:style>
          <a:lnRef idx="2">
            <a:schemeClr val="dk1"/>
          </a:lnRef>
          <a:fillRef idx="0">
            <a:schemeClr val="dk1"/>
          </a:fillRef>
          <a:effectRef idx="1">
            <a:schemeClr val="dk1"/>
          </a:effectRef>
          <a:fontRef idx="minor">
            <a:schemeClr val="tx1"/>
          </a:fontRef>
        </p:style>
      </p:cxnSp>
      <p:cxnSp>
        <p:nvCxnSpPr>
          <p:cNvPr id="21" name="Gerader Verbinder 20">
            <a:extLst>
              <a:ext uri="{FF2B5EF4-FFF2-40B4-BE49-F238E27FC236}">
                <a16:creationId xmlns:a16="http://schemas.microsoft.com/office/drawing/2014/main" id="{3AFC15B5-3E00-EA4E-CCC0-57D4FC066BE0}"/>
              </a:ext>
            </a:extLst>
          </p:cNvPr>
          <p:cNvCxnSpPr>
            <a:cxnSpLocks/>
          </p:cNvCxnSpPr>
          <p:nvPr/>
        </p:nvCxnSpPr>
        <p:spPr>
          <a:xfrm flipV="1">
            <a:off x="6422640" y="6862241"/>
            <a:ext cx="3086829" cy="953156"/>
          </a:xfrm>
          <a:prstGeom prst="line">
            <a:avLst/>
          </a:prstGeom>
        </p:spPr>
        <p:style>
          <a:lnRef idx="2">
            <a:schemeClr val="dk1"/>
          </a:lnRef>
          <a:fillRef idx="0">
            <a:schemeClr val="dk1"/>
          </a:fillRef>
          <a:effectRef idx="1">
            <a:schemeClr val="dk1"/>
          </a:effectRef>
          <a:fontRef idx="minor">
            <a:schemeClr val="tx1"/>
          </a:fontRef>
        </p:style>
      </p:cxnSp>
      <p:sp>
        <p:nvSpPr>
          <p:cNvPr id="23" name="Textfeld 22">
            <a:extLst>
              <a:ext uri="{FF2B5EF4-FFF2-40B4-BE49-F238E27FC236}">
                <a16:creationId xmlns:a16="http://schemas.microsoft.com/office/drawing/2014/main" id="{8D0D4025-DBA5-58EA-218B-AD1E97FDAF0F}"/>
              </a:ext>
            </a:extLst>
          </p:cNvPr>
          <p:cNvSpPr txBox="1"/>
          <p:nvPr/>
        </p:nvSpPr>
        <p:spPr>
          <a:xfrm rot="18072602">
            <a:off x="5727674" y="3503444"/>
            <a:ext cx="2313641" cy="1093248"/>
          </a:xfrm>
          <a:prstGeom prst="rect">
            <a:avLst/>
          </a:prstGeom>
          <a:noFill/>
        </p:spPr>
        <p:txBody>
          <a:bodyPr wrap="square" rtlCol="0">
            <a:spAutoFit/>
          </a:bodyPr>
          <a:lstStyle/>
          <a:p>
            <a:r>
              <a:rPr lang="de-CH" sz="3252" dirty="0"/>
              <a:t>Openness to </a:t>
            </a:r>
            <a:r>
              <a:rPr lang="de-CH" sz="3252" dirty="0" err="1"/>
              <a:t>change</a:t>
            </a:r>
            <a:endParaRPr lang="de-CH" sz="3252" dirty="0"/>
          </a:p>
        </p:txBody>
      </p:sp>
      <p:sp>
        <p:nvSpPr>
          <p:cNvPr id="24" name="Textfeld 23">
            <a:extLst>
              <a:ext uri="{FF2B5EF4-FFF2-40B4-BE49-F238E27FC236}">
                <a16:creationId xmlns:a16="http://schemas.microsoft.com/office/drawing/2014/main" id="{E79C2BC0-15DB-72C5-2B00-E87395D7FF7C}"/>
              </a:ext>
            </a:extLst>
          </p:cNvPr>
          <p:cNvSpPr txBox="1"/>
          <p:nvPr/>
        </p:nvSpPr>
        <p:spPr>
          <a:xfrm rot="2690608">
            <a:off x="6313782" y="9196296"/>
            <a:ext cx="2594869" cy="1093248"/>
          </a:xfrm>
          <a:prstGeom prst="rect">
            <a:avLst/>
          </a:prstGeom>
          <a:noFill/>
        </p:spPr>
        <p:txBody>
          <a:bodyPr wrap="square" rtlCol="0">
            <a:spAutoFit/>
          </a:bodyPr>
          <a:lstStyle/>
          <a:p>
            <a:r>
              <a:rPr lang="de-CH" sz="3252" dirty="0"/>
              <a:t>Self-</a:t>
            </a:r>
            <a:r>
              <a:rPr lang="de-CH" sz="3252" dirty="0" err="1"/>
              <a:t>enhancement</a:t>
            </a:r>
            <a:endParaRPr lang="de-CH" sz="3252" dirty="0"/>
          </a:p>
        </p:txBody>
      </p:sp>
      <p:sp>
        <p:nvSpPr>
          <p:cNvPr id="25" name="Textfeld 24">
            <a:extLst>
              <a:ext uri="{FF2B5EF4-FFF2-40B4-BE49-F238E27FC236}">
                <a16:creationId xmlns:a16="http://schemas.microsoft.com/office/drawing/2014/main" id="{6391B5B7-5997-8ABA-2C41-C4022558354C}"/>
              </a:ext>
            </a:extLst>
          </p:cNvPr>
          <p:cNvSpPr txBox="1"/>
          <p:nvPr/>
        </p:nvSpPr>
        <p:spPr>
          <a:xfrm rot="2533786">
            <a:off x="11614464" y="3441291"/>
            <a:ext cx="1760979" cy="592791"/>
          </a:xfrm>
          <a:prstGeom prst="rect">
            <a:avLst/>
          </a:prstGeom>
          <a:noFill/>
        </p:spPr>
        <p:txBody>
          <a:bodyPr wrap="square" rtlCol="0">
            <a:spAutoFit/>
          </a:bodyPr>
          <a:lstStyle/>
          <a:p>
            <a:r>
              <a:rPr lang="de-CH" sz="3252" dirty="0"/>
              <a:t>Kindness</a:t>
            </a:r>
          </a:p>
        </p:txBody>
      </p:sp>
      <p:sp>
        <p:nvSpPr>
          <p:cNvPr id="26" name="Textfeld 25">
            <a:extLst>
              <a:ext uri="{FF2B5EF4-FFF2-40B4-BE49-F238E27FC236}">
                <a16:creationId xmlns:a16="http://schemas.microsoft.com/office/drawing/2014/main" id="{DB7D4B32-CDA5-379A-9846-91AE9B0717E8}"/>
              </a:ext>
            </a:extLst>
          </p:cNvPr>
          <p:cNvSpPr txBox="1"/>
          <p:nvPr/>
        </p:nvSpPr>
        <p:spPr>
          <a:xfrm rot="17902739">
            <a:off x="11900387" y="8488897"/>
            <a:ext cx="2663273" cy="592791"/>
          </a:xfrm>
          <a:prstGeom prst="rect">
            <a:avLst/>
          </a:prstGeom>
          <a:noFill/>
        </p:spPr>
        <p:txBody>
          <a:bodyPr wrap="square" rtlCol="0">
            <a:spAutoFit/>
          </a:bodyPr>
          <a:lstStyle/>
          <a:p>
            <a:r>
              <a:rPr lang="en-GB" sz="3252"/>
              <a:t>Conservation</a:t>
            </a:r>
          </a:p>
        </p:txBody>
      </p:sp>
      <p:sp>
        <p:nvSpPr>
          <p:cNvPr id="2" name="Title 1">
            <a:extLst>
              <a:ext uri="{FF2B5EF4-FFF2-40B4-BE49-F238E27FC236}">
                <a16:creationId xmlns:a16="http://schemas.microsoft.com/office/drawing/2014/main" id="{09D75B3B-D393-4476-8E0D-CE9511093A9F}"/>
              </a:ext>
            </a:extLst>
          </p:cNvPr>
          <p:cNvSpPr>
            <a:spLocks noGrp="1"/>
          </p:cNvSpPr>
          <p:nvPr>
            <p:ph type="title"/>
          </p:nvPr>
        </p:nvSpPr>
        <p:spPr>
          <a:xfrm>
            <a:off x="1385977" y="342502"/>
            <a:ext cx="17387710" cy="2685884"/>
          </a:xfrm>
        </p:spPr>
        <p:txBody>
          <a:bodyPr>
            <a:normAutofit/>
          </a:bodyPr>
          <a:lstStyle/>
          <a:p>
            <a:pPr algn="ctr"/>
            <a:r>
              <a:rPr lang="en-GB" sz="3600" dirty="0"/>
              <a:t>How can teachers use personal values in the classroom to encourage value development in children? </a:t>
            </a:r>
            <a:br>
              <a:rPr lang="en-GB" sz="3600" dirty="0"/>
            </a:br>
            <a:br>
              <a:rPr lang="en-GB" sz="3600" dirty="0"/>
            </a:br>
            <a:r>
              <a:rPr lang="en-GB" sz="3600" dirty="0"/>
              <a:t>Lessons from the VALISE project</a:t>
            </a:r>
          </a:p>
        </p:txBody>
      </p:sp>
      <p:sp>
        <p:nvSpPr>
          <p:cNvPr id="5" name="Rectangle: Rounded Corners 4">
            <a:extLst>
              <a:ext uri="{FF2B5EF4-FFF2-40B4-BE49-F238E27FC236}">
                <a16:creationId xmlns:a16="http://schemas.microsoft.com/office/drawing/2014/main" id="{40C097D9-0E16-45BA-9FB9-A5F08B3AAFBD}"/>
              </a:ext>
            </a:extLst>
          </p:cNvPr>
          <p:cNvSpPr/>
          <p:nvPr/>
        </p:nvSpPr>
        <p:spPr>
          <a:xfrm>
            <a:off x="1063969" y="9605860"/>
            <a:ext cx="4520280" cy="2925426"/>
          </a:xfrm>
          <a:prstGeom prst="roundRect">
            <a:avLst/>
          </a:prstGeom>
          <a:solidFill>
            <a:schemeClr val="tx1">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In early primary school, values follow behaviour</a:t>
            </a:r>
          </a:p>
        </p:txBody>
      </p:sp>
      <p:sp>
        <p:nvSpPr>
          <p:cNvPr id="7" name="Rectangle: Rounded Corners 6">
            <a:extLst>
              <a:ext uri="{FF2B5EF4-FFF2-40B4-BE49-F238E27FC236}">
                <a16:creationId xmlns:a16="http://schemas.microsoft.com/office/drawing/2014/main" id="{A8FF869D-B2AE-4472-896A-55410C938839}"/>
              </a:ext>
            </a:extLst>
          </p:cNvPr>
          <p:cNvSpPr/>
          <p:nvPr/>
        </p:nvSpPr>
        <p:spPr>
          <a:xfrm>
            <a:off x="204314" y="6413387"/>
            <a:ext cx="4704248" cy="2685884"/>
          </a:xfrm>
          <a:prstGeom prst="round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Children tend to act according to their values</a:t>
            </a:r>
          </a:p>
        </p:txBody>
      </p:sp>
      <p:sp>
        <p:nvSpPr>
          <p:cNvPr id="8" name="Rectangle: Rounded Corners 7">
            <a:extLst>
              <a:ext uri="{FF2B5EF4-FFF2-40B4-BE49-F238E27FC236}">
                <a16:creationId xmlns:a16="http://schemas.microsoft.com/office/drawing/2014/main" id="{22684C58-7467-4DC9-B6A5-9E3A0DE7BEF7}"/>
              </a:ext>
            </a:extLst>
          </p:cNvPr>
          <p:cNvSpPr/>
          <p:nvPr/>
        </p:nvSpPr>
        <p:spPr>
          <a:xfrm>
            <a:off x="14806326" y="4845902"/>
            <a:ext cx="4647953" cy="3134970"/>
          </a:xfrm>
          <a:prstGeom prst="roundRect">
            <a:avLst/>
          </a:prstGeom>
          <a:solidFill>
            <a:srgbClr val="FF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Feeling close to teacher? Later increase in conservation values and decrease in openness to change values</a:t>
            </a:r>
          </a:p>
        </p:txBody>
      </p:sp>
      <p:sp>
        <p:nvSpPr>
          <p:cNvPr id="9" name="Rectangle: Rounded Corners 8">
            <a:extLst>
              <a:ext uri="{FF2B5EF4-FFF2-40B4-BE49-F238E27FC236}">
                <a16:creationId xmlns:a16="http://schemas.microsoft.com/office/drawing/2014/main" id="{C058CA96-1FE8-4912-90E6-240BD98B9341}"/>
              </a:ext>
            </a:extLst>
          </p:cNvPr>
          <p:cNvSpPr/>
          <p:nvPr/>
        </p:nvSpPr>
        <p:spPr>
          <a:xfrm>
            <a:off x="13393506" y="1384299"/>
            <a:ext cx="5483180" cy="3134970"/>
          </a:xfrm>
          <a:prstGeom prst="roundRect">
            <a:avLst/>
          </a:prstGeom>
          <a:solidFill>
            <a:srgbClr val="9305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Seeing teacher as warm? Later increase in kindness values and decrease in self-enhancement values</a:t>
            </a:r>
          </a:p>
        </p:txBody>
      </p:sp>
      <p:sp>
        <p:nvSpPr>
          <p:cNvPr id="11" name="Rectangle: Rounded Corners 10">
            <a:extLst>
              <a:ext uri="{FF2B5EF4-FFF2-40B4-BE49-F238E27FC236}">
                <a16:creationId xmlns:a16="http://schemas.microsoft.com/office/drawing/2014/main" id="{5A04E51D-6EDE-411A-82D7-A08EF43045A8}"/>
              </a:ext>
            </a:extLst>
          </p:cNvPr>
          <p:cNvSpPr/>
          <p:nvPr/>
        </p:nvSpPr>
        <p:spPr>
          <a:xfrm>
            <a:off x="14015114" y="8316740"/>
            <a:ext cx="4995177" cy="2944559"/>
          </a:xfrm>
          <a:prstGeom prst="roundRect">
            <a:avLst/>
          </a:prstGeom>
          <a:solidFill>
            <a:srgbClr val="38170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Classmates have strongest effects: Children’s values become more like their classmates’ </a:t>
            </a:r>
          </a:p>
        </p:txBody>
      </p:sp>
      <p:sp>
        <p:nvSpPr>
          <p:cNvPr id="12" name="Rectangle: Rounded Corners 11">
            <a:extLst>
              <a:ext uri="{FF2B5EF4-FFF2-40B4-BE49-F238E27FC236}">
                <a16:creationId xmlns:a16="http://schemas.microsoft.com/office/drawing/2014/main" id="{21DA07F0-1070-423C-A7CC-6CBF3D5A6244}"/>
              </a:ext>
            </a:extLst>
          </p:cNvPr>
          <p:cNvSpPr/>
          <p:nvPr/>
        </p:nvSpPr>
        <p:spPr>
          <a:xfrm>
            <a:off x="920245" y="2777422"/>
            <a:ext cx="4833318" cy="3232729"/>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From start of primary school over 1.5 years: Kindness and openness values increase, self-enhancement &amp; conservation decrease </a:t>
            </a:r>
          </a:p>
        </p:txBody>
      </p:sp>
      <p:sp>
        <p:nvSpPr>
          <p:cNvPr id="13" name="Rectangle 12">
            <a:extLst>
              <a:ext uri="{FF2B5EF4-FFF2-40B4-BE49-F238E27FC236}">
                <a16:creationId xmlns:a16="http://schemas.microsoft.com/office/drawing/2014/main" id="{A93CBD66-6BA2-4F80-B802-2992995664B8}"/>
              </a:ext>
            </a:extLst>
          </p:cNvPr>
          <p:cNvSpPr/>
          <p:nvPr/>
        </p:nvSpPr>
        <p:spPr>
          <a:xfrm>
            <a:off x="6033930" y="10807076"/>
            <a:ext cx="7850150" cy="525068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u="sng" dirty="0"/>
              <a:t>In the workshop:</a:t>
            </a:r>
          </a:p>
          <a:p>
            <a:pPr marL="457200" indent="-457200">
              <a:buFontTx/>
              <a:buChar char="-"/>
            </a:pPr>
            <a:r>
              <a:rPr lang="en-GB" dirty="0"/>
              <a:t>What’s important to you?</a:t>
            </a:r>
          </a:p>
          <a:p>
            <a:pPr marL="457200" indent="-457200">
              <a:buFontTx/>
              <a:buChar char="-"/>
            </a:pPr>
            <a:r>
              <a:rPr lang="en-GB" dirty="0"/>
              <a:t>How do you act by it in class?</a:t>
            </a:r>
          </a:p>
          <a:p>
            <a:pPr marL="457200" indent="-457200">
              <a:buFontTx/>
              <a:buChar char="-"/>
            </a:pPr>
            <a:r>
              <a:rPr lang="en-GB" dirty="0"/>
              <a:t>How do you ensure you don’t encourage the opposite values?</a:t>
            </a:r>
          </a:p>
          <a:p>
            <a:pPr marL="457200" indent="-457200">
              <a:buFontTx/>
              <a:buChar char="-"/>
            </a:pPr>
            <a:r>
              <a:rPr lang="en-GB" dirty="0"/>
              <a:t>Same w children, </a:t>
            </a:r>
            <a:r>
              <a:rPr lang="en-GB" b="1" dirty="0"/>
              <a:t>lesson plan &amp; worksheet provided</a:t>
            </a:r>
          </a:p>
          <a:p>
            <a:pPr marL="457200" indent="-457200">
              <a:buFontTx/>
              <a:buChar char="-"/>
            </a:pPr>
            <a:r>
              <a:rPr lang="en-GB" dirty="0"/>
              <a:t>Your explanation to our findings?</a:t>
            </a:r>
          </a:p>
          <a:p>
            <a:pPr marL="457200" indent="-457200">
              <a:buFontTx/>
              <a:buChar char="-"/>
            </a:pPr>
            <a:endParaRPr lang="en-GB" dirty="0"/>
          </a:p>
          <a:p>
            <a:pPr algn="ctr"/>
            <a:endParaRPr lang="en-GB" dirty="0"/>
          </a:p>
        </p:txBody>
      </p:sp>
    </p:spTree>
    <p:extLst>
      <p:ext uri="{BB962C8B-B14F-4D97-AF65-F5344CB8AC3E}">
        <p14:creationId xmlns:p14="http://schemas.microsoft.com/office/powerpoint/2010/main" val="3971384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1" grpId="0" animBg="1"/>
      <p:bldP spid="12" grpId="0" animBg="1"/>
      <p:bldP spid="13"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TotalTime>
  <Words>418</Words>
  <Application>Microsoft Office PowerPoint</Application>
  <PresentationFormat>Custom</PresentationFormat>
  <Paragraphs>19</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Aptos Display</vt:lpstr>
      <vt:lpstr>Arial</vt:lpstr>
      <vt:lpstr>Calibri</vt:lpstr>
      <vt:lpstr>Times New Roman</vt:lpstr>
      <vt:lpstr>Office</vt:lpstr>
      <vt:lpstr>How can teachers use personal values in the classroom to encourage value development in children?   Lessons from the VALISE project</vt:lpstr>
    </vt:vector>
  </TitlesOfParts>
  <Company>Fachhochschule Nordwestschweiz</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Ricarda Scholz-Kuhn</dc:creator>
  <cp:lastModifiedBy>Bardi, Anat</cp:lastModifiedBy>
  <cp:revision>2</cp:revision>
  <cp:lastPrinted>2024-06-11T09:34:31Z</cp:lastPrinted>
  <dcterms:created xsi:type="dcterms:W3CDTF">2024-05-17T09:21:52Z</dcterms:created>
  <dcterms:modified xsi:type="dcterms:W3CDTF">2024-06-11T14:10:40Z</dcterms:modified>
</cp:coreProperties>
</file>