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8" r:id="rId3"/>
    <p:sldId id="299" r:id="rId4"/>
    <p:sldId id="306" r:id="rId5"/>
    <p:sldId id="278" r:id="rId6"/>
    <p:sldId id="259" r:id="rId7"/>
    <p:sldId id="279" r:id="rId8"/>
    <p:sldId id="280" r:id="rId9"/>
    <p:sldId id="301" r:id="rId10"/>
    <p:sldId id="307" r:id="rId11"/>
    <p:sldId id="260" r:id="rId12"/>
    <p:sldId id="308" r:id="rId13"/>
    <p:sldId id="309" r:id="rId14"/>
    <p:sldId id="310" r:id="rId15"/>
    <p:sldId id="320" r:id="rId16"/>
    <p:sldId id="302" r:id="rId17"/>
    <p:sldId id="312" r:id="rId18"/>
    <p:sldId id="313" r:id="rId19"/>
    <p:sldId id="266" r:id="rId20"/>
    <p:sldId id="314" r:id="rId21"/>
    <p:sldId id="282" r:id="rId22"/>
    <p:sldId id="281" r:id="rId23"/>
    <p:sldId id="286" r:id="rId24"/>
    <p:sldId id="300" r:id="rId25"/>
    <p:sldId id="287" r:id="rId26"/>
    <p:sldId id="315" r:id="rId27"/>
    <p:sldId id="289" r:id="rId28"/>
    <p:sldId id="288" r:id="rId29"/>
    <p:sldId id="291" r:id="rId30"/>
    <p:sldId id="316" r:id="rId31"/>
    <p:sldId id="295" r:id="rId32"/>
    <p:sldId id="294" r:id="rId33"/>
    <p:sldId id="317" r:id="rId34"/>
    <p:sldId id="297" r:id="rId35"/>
    <p:sldId id="303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Book Pr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FF06"/>
    <a:srgbClr val="FD8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 autoAdjust="0"/>
    <p:restoredTop sz="98464" autoAdjust="0"/>
  </p:normalViewPr>
  <p:slideViewPr>
    <p:cSldViewPr snapToGrid="0" snapToObjects="1">
      <p:cViewPr varScale="1">
        <p:scale>
          <a:sx n="90" d="100"/>
          <a:sy n="90" d="100"/>
        </p:scale>
        <p:origin x="-17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06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Assessment </a:t>
            </a:r>
          </a:p>
          <a:p>
            <a:pPr>
              <a:defRPr/>
            </a:pPr>
            <a:r>
              <a:rPr lang="en-US" dirty="0"/>
              <a:t>Issue Root Cause (%)</a:t>
            </a:r>
          </a:p>
        </c:rich>
      </c:tx>
      <c:layout>
        <c:manualLayout>
          <c:xMode val="edge"/>
          <c:yMode val="edge"/>
          <c:x val="0.619048434917857"/>
          <c:y val="0.7122903222223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321741032371"/>
          <c:y val="0.0209537068069126"/>
          <c:w val="0.47522783610382"/>
          <c:h val="0.90259919049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Assessment Issue Root Cause (%)</c:v>
                </c:pt>
              </c:strCache>
            </c:strRef>
          </c:tx>
          <c:invertIfNegative val="0"/>
          <c:cat>
            <c:strRef>
              <c:f>Sheet1!$A$2:$A$33</c:f>
              <c:strCache>
                <c:ptCount val="32"/>
                <c:pt idx="0">
                  <c:v>Hardware malfunction or failure</c:v>
                </c:pt>
                <c:pt idx="1">
                  <c:v>Gathering of publically-available information about an organisation</c:v>
                </c:pt>
                <c:pt idx="2">
                  <c:v>Damage to or Loss of external connections</c:v>
                </c:pt>
                <c:pt idx="3">
                  <c:v>Power failure or fluctuation</c:v>
                </c:pt>
                <c:pt idx="4">
                  <c:v>Introducing unauthorised code into applications or software</c:v>
                </c:pt>
                <c:pt idx="5">
                  <c:v>Hurricane</c:v>
                </c:pt>
                <c:pt idx="6">
                  <c:v>Interpersonal manipulation</c:v>
                </c:pt>
                <c:pt idx="7">
                  <c:v>User error (Accidental)</c:v>
                </c:pt>
                <c:pt idx="8">
                  <c:v>Maintenance error</c:v>
                </c:pt>
                <c:pt idx="9">
                  <c:v>Software malfunction (Externally aquired software)</c:v>
                </c:pt>
                <c:pt idx="10">
                  <c:v>Failure of environmental control system</c:v>
                </c:pt>
                <c:pt idx="11">
                  <c:v>Exploit insecure disposal of an organisations information assets</c:v>
                </c:pt>
                <c:pt idx="12">
                  <c:v>Physical damage to or tampering with information systems</c:v>
                </c:pt>
                <c:pt idx="13">
                  <c:v>Exploit design or configuration issues in an organisations remote access service (e.g. VPNs)</c:v>
                </c:pt>
                <c:pt idx="14">
                  <c:v>Introduce malware to information systems</c:v>
                </c:pt>
                <c:pt idx="15">
                  <c:v>Software malfunction (Internally produced software)</c:v>
                </c:pt>
                <c:pt idx="16">
                  <c:v>Blank (unresolved root cause)</c:v>
                </c:pt>
                <c:pt idx="17">
                  <c:v>User error (Negligence)</c:v>
                </c:pt>
                <c:pt idx="18">
                  <c:v>Conduct Denial of Service (DoS) Attack</c:v>
                </c:pt>
                <c:pt idx="19">
                  <c:v>Loss of information system</c:v>
                </c:pt>
                <c:pt idx="20">
                  <c:v>Exploit poorly-designed network architecture</c:v>
                </c:pt>
                <c:pt idx="21">
                  <c:v>Misuse of information system</c:v>
                </c:pt>
                <c:pt idx="22">
                  <c:v>Unauthorised physical access to information system</c:v>
                </c:pt>
                <c:pt idx="23">
                  <c:v>Misconfiguration</c:v>
                </c:pt>
                <c:pt idx="24">
                  <c:v>Unauthorised monitoring and/or modification of communications</c:v>
                </c:pt>
                <c:pt idx="25">
                  <c:v>Exploit vulnerabilities in an organosations information systems</c:v>
                </c:pt>
                <c:pt idx="26">
                  <c:v>Undesirable effects of change</c:v>
                </c:pt>
                <c:pt idx="27">
                  <c:v>Unauthorised access to legitimate authentication credentials</c:v>
                </c:pt>
                <c:pt idx="28">
                  <c:v>Theft of information systems</c:v>
                </c:pt>
                <c:pt idx="29">
                  <c:v>Exploit vulnerabilities in an organosations information systems</c:v>
                </c:pt>
                <c:pt idx="30">
                  <c:v>Exploit misconfigured information systems</c:v>
                </c:pt>
                <c:pt idx="31">
                  <c:v>Mishandling of critical and/or sensitive information by authorised users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0.123915737298637</c:v>
                </c:pt>
                <c:pt idx="1">
                  <c:v>0.123915737298637</c:v>
                </c:pt>
                <c:pt idx="2">
                  <c:v>0.123915737298637</c:v>
                </c:pt>
                <c:pt idx="3">
                  <c:v>0.123915737298637</c:v>
                </c:pt>
                <c:pt idx="4">
                  <c:v>0.123915737298637</c:v>
                </c:pt>
                <c:pt idx="5">
                  <c:v>0.247831474597274</c:v>
                </c:pt>
                <c:pt idx="6">
                  <c:v>0.247831474597274</c:v>
                </c:pt>
                <c:pt idx="7">
                  <c:v>0.247831474597274</c:v>
                </c:pt>
                <c:pt idx="8">
                  <c:v>0.247831474597274</c:v>
                </c:pt>
                <c:pt idx="9">
                  <c:v>0.371747211895911</c:v>
                </c:pt>
                <c:pt idx="10">
                  <c:v>0.495662949194548</c:v>
                </c:pt>
                <c:pt idx="11">
                  <c:v>0.495662949194548</c:v>
                </c:pt>
                <c:pt idx="12">
                  <c:v>0.495662949194548</c:v>
                </c:pt>
                <c:pt idx="13">
                  <c:v>0.743494423791822</c:v>
                </c:pt>
                <c:pt idx="14">
                  <c:v>0.867410161090458</c:v>
                </c:pt>
                <c:pt idx="15">
                  <c:v>0.867410161090458</c:v>
                </c:pt>
                <c:pt idx="16">
                  <c:v>1.363073110285006</c:v>
                </c:pt>
                <c:pt idx="17">
                  <c:v>1.486988847583643</c:v>
                </c:pt>
                <c:pt idx="18">
                  <c:v>1.61090458488228</c:v>
                </c:pt>
                <c:pt idx="19">
                  <c:v>2.230483271375465</c:v>
                </c:pt>
                <c:pt idx="20">
                  <c:v>2.354399008674101</c:v>
                </c:pt>
                <c:pt idx="21">
                  <c:v>2.47831474597274</c:v>
                </c:pt>
                <c:pt idx="22">
                  <c:v>2.602230483271375</c:v>
                </c:pt>
                <c:pt idx="23">
                  <c:v>2.973977695167286</c:v>
                </c:pt>
                <c:pt idx="24">
                  <c:v>3.469640644361834</c:v>
                </c:pt>
                <c:pt idx="25">
                  <c:v>3.717472118959108</c:v>
                </c:pt>
                <c:pt idx="26">
                  <c:v>5.576208178438664</c:v>
                </c:pt>
                <c:pt idx="27">
                  <c:v>6.567534076827751</c:v>
                </c:pt>
                <c:pt idx="28">
                  <c:v>10.65675340768278</c:v>
                </c:pt>
                <c:pt idx="29">
                  <c:v>11.0285006195787</c:v>
                </c:pt>
                <c:pt idx="30">
                  <c:v>13.87856257744734</c:v>
                </c:pt>
                <c:pt idx="31">
                  <c:v>22.05700123915737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6-F242-B9D1-2E1B6C1B2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847816"/>
        <c:axId val="2132847176"/>
      </c:barChart>
      <c:catAx>
        <c:axId val="2132847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32847176"/>
        <c:crosses val="autoZero"/>
        <c:auto val="1"/>
        <c:lblAlgn val="ctr"/>
        <c:lblOffset val="100"/>
        <c:noMultiLvlLbl val="0"/>
      </c:catAx>
      <c:valAx>
        <c:axId val="213284717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132847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Realised Risk</a:t>
            </a:r>
          </a:p>
          <a:p>
            <a:pPr>
              <a:defRPr/>
            </a:pPr>
            <a:r>
              <a:rPr lang="en-US" dirty="0"/>
              <a:t>Issue Root Cause (%)</a:t>
            </a:r>
          </a:p>
        </c:rich>
      </c:tx>
      <c:layout>
        <c:manualLayout>
          <c:xMode val="edge"/>
          <c:yMode val="edge"/>
          <c:x val="0.703924978127734"/>
          <c:y val="0.499528277922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321741032371"/>
          <c:y val="0.0209537068069126"/>
          <c:w val="0.47522783610382"/>
          <c:h val="0.90259919049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Realised risk Issue Root Cause (%)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Sheet1!$A$2:$A$17</c:f>
              <c:strCache>
                <c:ptCount val="16"/>
                <c:pt idx="0">
                  <c:v>Resource depletion (e.g. capacityof memory, CPU, etc.)</c:v>
                </c:pt>
                <c:pt idx="1">
                  <c:v>Hardware malfunction or failure</c:v>
                </c:pt>
                <c:pt idx="2">
                  <c:v>Damage to or Loss of external connections</c:v>
                </c:pt>
                <c:pt idx="3">
                  <c:v>Power failure or fluctuation</c:v>
                </c:pt>
                <c:pt idx="4">
                  <c:v>Interpersonal manipulation</c:v>
                </c:pt>
                <c:pt idx="5">
                  <c:v>User error (Accidental)</c:v>
                </c:pt>
                <c:pt idx="6">
                  <c:v>Maintenance error</c:v>
                </c:pt>
                <c:pt idx="7">
                  <c:v>Software malfunction (Externally aquired software)</c:v>
                </c:pt>
                <c:pt idx="8">
                  <c:v>Introduce malware to information systems</c:v>
                </c:pt>
                <c:pt idx="9">
                  <c:v>Software malfunction (Internally produced software)</c:v>
                </c:pt>
                <c:pt idx="10">
                  <c:v>Conduct Denial of Service (DoS) Attack</c:v>
                </c:pt>
                <c:pt idx="11">
                  <c:v>Loss of information system</c:v>
                </c:pt>
                <c:pt idx="12">
                  <c:v>Misuse of information system</c:v>
                </c:pt>
                <c:pt idx="13">
                  <c:v>Misconfiguration</c:v>
                </c:pt>
                <c:pt idx="14">
                  <c:v>Undesirable effects of change</c:v>
                </c:pt>
                <c:pt idx="15">
                  <c:v>Mishandling of critical and/or sensitive information by authorised users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2.302631578947368</c:v>
                </c:pt>
                <c:pt idx="1">
                  <c:v>5.921052631578947</c:v>
                </c:pt>
                <c:pt idx="2">
                  <c:v>4.27631578947369</c:v>
                </c:pt>
                <c:pt idx="3">
                  <c:v>0.328947368421053</c:v>
                </c:pt>
                <c:pt idx="4">
                  <c:v>0.328947368421053</c:v>
                </c:pt>
                <c:pt idx="5">
                  <c:v>2.631578947368421</c:v>
                </c:pt>
                <c:pt idx="6">
                  <c:v>10.52631578947368</c:v>
                </c:pt>
                <c:pt idx="7">
                  <c:v>17.10526315789474</c:v>
                </c:pt>
                <c:pt idx="8">
                  <c:v>0.328947368421053</c:v>
                </c:pt>
                <c:pt idx="9">
                  <c:v>21.05263157894731</c:v>
                </c:pt>
                <c:pt idx="10">
                  <c:v>0.328947368421053</c:v>
                </c:pt>
                <c:pt idx="11">
                  <c:v>0.328947368421053</c:v>
                </c:pt>
                <c:pt idx="12">
                  <c:v>1.644736842105263</c:v>
                </c:pt>
                <c:pt idx="13">
                  <c:v>3.947368421052631</c:v>
                </c:pt>
                <c:pt idx="14">
                  <c:v>27.30263157894731</c:v>
                </c:pt>
                <c:pt idx="15">
                  <c:v>1.644736842105263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CD-9248-980B-92F7F14DD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649544"/>
        <c:axId val="2135520616"/>
      </c:barChart>
      <c:catAx>
        <c:axId val="2078649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35520616"/>
        <c:crosses val="autoZero"/>
        <c:auto val="1"/>
        <c:lblAlgn val="ctr"/>
        <c:lblOffset val="100"/>
        <c:noMultiLvlLbl val="0"/>
      </c:catAx>
      <c:valAx>
        <c:axId val="2135520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78649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Assessment </a:t>
            </a:r>
          </a:p>
          <a:p>
            <a:pPr>
              <a:defRPr/>
            </a:pPr>
            <a:r>
              <a:rPr lang="en-US" dirty="0" err="1"/>
              <a:t>vs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79646"/>
                </a:solidFill>
              </a:rPr>
              <a:t>Realised Risk</a:t>
            </a:r>
          </a:p>
          <a:p>
            <a:pPr>
              <a:defRPr/>
            </a:pPr>
            <a:r>
              <a:rPr lang="en-US" dirty="0"/>
              <a:t>Issue Root Cause (%)</a:t>
            </a:r>
          </a:p>
        </c:rich>
      </c:tx>
      <c:layout>
        <c:manualLayout>
          <c:xMode val="edge"/>
          <c:yMode val="edge"/>
          <c:x val="0.703924978127734"/>
          <c:y val="0.499528277922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321741032371"/>
          <c:y val="0.0209537068069126"/>
          <c:w val="0.47522783610382"/>
          <c:h val="0.90259919049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Assessment Issue Root Cause (%)</c:v>
                </c:pt>
              </c:strCache>
            </c:strRef>
          </c:tx>
          <c:invertIfNegative val="0"/>
          <c:cat>
            <c:strRef>
              <c:f>Sheet1!$A$2:$A$34</c:f>
              <c:strCache>
                <c:ptCount val="33"/>
                <c:pt idx="0">
                  <c:v>Resource depletion (e.g. capacityof memory, CPU, etc.)</c:v>
                </c:pt>
                <c:pt idx="1">
                  <c:v>Hardware malfunction or failure</c:v>
                </c:pt>
                <c:pt idx="2">
                  <c:v>Gathering of publically-available information about an organisation</c:v>
                </c:pt>
                <c:pt idx="3">
                  <c:v>Damage to or Loss of external connections</c:v>
                </c:pt>
                <c:pt idx="4">
                  <c:v>Power failure or fluctuation</c:v>
                </c:pt>
                <c:pt idx="5">
                  <c:v>Introducing unauthorised code into applications or software</c:v>
                </c:pt>
                <c:pt idx="6">
                  <c:v>Hurricane</c:v>
                </c:pt>
                <c:pt idx="7">
                  <c:v>Interpersonal manipulation</c:v>
                </c:pt>
                <c:pt idx="8">
                  <c:v>User error (Accidental)</c:v>
                </c:pt>
                <c:pt idx="9">
                  <c:v>Maintenance error</c:v>
                </c:pt>
                <c:pt idx="10">
                  <c:v>Software malfunction (Externally aquired software)</c:v>
                </c:pt>
                <c:pt idx="11">
                  <c:v>Failure of environmental control system</c:v>
                </c:pt>
                <c:pt idx="12">
                  <c:v>Exploit insecure disposal of an organisations information assets</c:v>
                </c:pt>
                <c:pt idx="13">
                  <c:v>Physical damage to or tampering with information systems</c:v>
                </c:pt>
                <c:pt idx="14">
                  <c:v>Exploit design or configuration issues in an organisations remote access service (e.g. VPNs)</c:v>
                </c:pt>
                <c:pt idx="15">
                  <c:v>Introduce malware to information systems</c:v>
                </c:pt>
                <c:pt idx="16">
                  <c:v>Software malfunction (Internally produced software)</c:v>
                </c:pt>
                <c:pt idx="17">
                  <c:v>Blank (unresolved root cause)</c:v>
                </c:pt>
                <c:pt idx="18">
                  <c:v>User error (Negligence)</c:v>
                </c:pt>
                <c:pt idx="19">
                  <c:v>Conduct Denial of Service (DoS) Attack</c:v>
                </c:pt>
                <c:pt idx="20">
                  <c:v>Loss of information system</c:v>
                </c:pt>
                <c:pt idx="21">
                  <c:v>Exploit poorly-designed network architecture</c:v>
                </c:pt>
                <c:pt idx="22">
                  <c:v>Misuse of information system</c:v>
                </c:pt>
                <c:pt idx="23">
                  <c:v>Unauthorised physical access to information system</c:v>
                </c:pt>
                <c:pt idx="24">
                  <c:v>Misconfiguration</c:v>
                </c:pt>
                <c:pt idx="25">
                  <c:v>Unauthorised monitoring and/or modification of communications</c:v>
                </c:pt>
                <c:pt idx="26">
                  <c:v>Exploit vulnerabilities in an organosations information systems</c:v>
                </c:pt>
                <c:pt idx="27">
                  <c:v>Undesirable effects of change</c:v>
                </c:pt>
                <c:pt idx="28">
                  <c:v>Unauthorised access to legitimate authentication credentials</c:v>
                </c:pt>
                <c:pt idx="29">
                  <c:v>Theft of information systems</c:v>
                </c:pt>
                <c:pt idx="30">
                  <c:v>Exploit vulnerabilities in an organosations information systems</c:v>
                </c:pt>
                <c:pt idx="31">
                  <c:v>Exploit misconfigured information systems</c:v>
                </c:pt>
                <c:pt idx="32">
                  <c:v>Mishandling of critical and/or sensitive information by authorised users</c:v>
                </c:pt>
              </c:strCache>
            </c:str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0.0</c:v>
                </c:pt>
                <c:pt idx="1">
                  <c:v>0.123915737298637</c:v>
                </c:pt>
                <c:pt idx="2">
                  <c:v>0.123915737298637</c:v>
                </c:pt>
                <c:pt idx="3">
                  <c:v>0.123915737298637</c:v>
                </c:pt>
                <c:pt idx="4">
                  <c:v>0.123915737298637</c:v>
                </c:pt>
                <c:pt idx="5">
                  <c:v>0.123915737298637</c:v>
                </c:pt>
                <c:pt idx="6">
                  <c:v>0.247831474597274</c:v>
                </c:pt>
                <c:pt idx="7">
                  <c:v>0.247831474597274</c:v>
                </c:pt>
                <c:pt idx="8">
                  <c:v>0.247831474597274</c:v>
                </c:pt>
                <c:pt idx="9">
                  <c:v>0.247831474597274</c:v>
                </c:pt>
                <c:pt idx="10">
                  <c:v>0.371747211895911</c:v>
                </c:pt>
                <c:pt idx="11">
                  <c:v>0.495662949194548</c:v>
                </c:pt>
                <c:pt idx="12">
                  <c:v>0.495662949194548</c:v>
                </c:pt>
                <c:pt idx="13">
                  <c:v>0.495662949194548</c:v>
                </c:pt>
                <c:pt idx="14">
                  <c:v>0.743494423791821</c:v>
                </c:pt>
                <c:pt idx="15">
                  <c:v>0.867410161090458</c:v>
                </c:pt>
                <c:pt idx="16">
                  <c:v>0.867410161090458</c:v>
                </c:pt>
                <c:pt idx="17">
                  <c:v>1.363073110285006</c:v>
                </c:pt>
                <c:pt idx="18">
                  <c:v>1.486988847583643</c:v>
                </c:pt>
                <c:pt idx="19">
                  <c:v>1.61090458488228</c:v>
                </c:pt>
                <c:pt idx="20">
                  <c:v>2.230483271375465</c:v>
                </c:pt>
                <c:pt idx="21">
                  <c:v>2.354399008674101</c:v>
                </c:pt>
                <c:pt idx="22">
                  <c:v>2.478314745972738</c:v>
                </c:pt>
                <c:pt idx="23">
                  <c:v>2.602230483271375</c:v>
                </c:pt>
                <c:pt idx="24">
                  <c:v>2.973977695167286</c:v>
                </c:pt>
                <c:pt idx="25">
                  <c:v>3.469640644361834</c:v>
                </c:pt>
                <c:pt idx="26">
                  <c:v>3.717472118959108</c:v>
                </c:pt>
                <c:pt idx="27">
                  <c:v>5.57620817843866</c:v>
                </c:pt>
                <c:pt idx="28">
                  <c:v>6.56753407682772</c:v>
                </c:pt>
                <c:pt idx="29">
                  <c:v>10.65675340768278</c:v>
                </c:pt>
                <c:pt idx="30">
                  <c:v>11.0285006195787</c:v>
                </c:pt>
                <c:pt idx="31">
                  <c:v>13.87856257744734</c:v>
                </c:pt>
                <c:pt idx="32">
                  <c:v>22.05700123915737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CF-3C4A-8667-6B22FD2F9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Realised risk Issue Root Cause (%)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Sheet1!$A$2:$A$34</c:f>
              <c:strCache>
                <c:ptCount val="33"/>
                <c:pt idx="0">
                  <c:v>Resource depletion (e.g. capacityof memory, CPU, etc.)</c:v>
                </c:pt>
                <c:pt idx="1">
                  <c:v>Hardware malfunction or failure</c:v>
                </c:pt>
                <c:pt idx="2">
                  <c:v>Gathering of publically-available information about an organisation</c:v>
                </c:pt>
                <c:pt idx="3">
                  <c:v>Damage to or Loss of external connections</c:v>
                </c:pt>
                <c:pt idx="4">
                  <c:v>Power failure or fluctuation</c:v>
                </c:pt>
                <c:pt idx="5">
                  <c:v>Introducing unauthorised code into applications or software</c:v>
                </c:pt>
                <c:pt idx="6">
                  <c:v>Hurricane</c:v>
                </c:pt>
                <c:pt idx="7">
                  <c:v>Interpersonal manipulation</c:v>
                </c:pt>
                <c:pt idx="8">
                  <c:v>User error (Accidental)</c:v>
                </c:pt>
                <c:pt idx="9">
                  <c:v>Maintenance error</c:v>
                </c:pt>
                <c:pt idx="10">
                  <c:v>Software malfunction (Externally aquired software)</c:v>
                </c:pt>
                <c:pt idx="11">
                  <c:v>Failure of environmental control system</c:v>
                </c:pt>
                <c:pt idx="12">
                  <c:v>Exploit insecure disposal of an organisations information assets</c:v>
                </c:pt>
                <c:pt idx="13">
                  <c:v>Physical damage to or tampering with information systems</c:v>
                </c:pt>
                <c:pt idx="14">
                  <c:v>Exploit design or configuration issues in an organisations remote access service (e.g. VPNs)</c:v>
                </c:pt>
                <c:pt idx="15">
                  <c:v>Introduce malware to information systems</c:v>
                </c:pt>
                <c:pt idx="16">
                  <c:v>Software malfunction (Internally produced software)</c:v>
                </c:pt>
                <c:pt idx="17">
                  <c:v>Blank (unresolved root cause)</c:v>
                </c:pt>
                <c:pt idx="18">
                  <c:v>User error (Negligence)</c:v>
                </c:pt>
                <c:pt idx="19">
                  <c:v>Conduct Denial of Service (DoS) Attack</c:v>
                </c:pt>
                <c:pt idx="20">
                  <c:v>Loss of information system</c:v>
                </c:pt>
                <c:pt idx="21">
                  <c:v>Exploit poorly-designed network architecture</c:v>
                </c:pt>
                <c:pt idx="22">
                  <c:v>Misuse of information system</c:v>
                </c:pt>
                <c:pt idx="23">
                  <c:v>Unauthorised physical access to information system</c:v>
                </c:pt>
                <c:pt idx="24">
                  <c:v>Misconfiguration</c:v>
                </c:pt>
                <c:pt idx="25">
                  <c:v>Unauthorised monitoring and/or modification of communications</c:v>
                </c:pt>
                <c:pt idx="26">
                  <c:v>Exploit vulnerabilities in an organosations information systems</c:v>
                </c:pt>
                <c:pt idx="27">
                  <c:v>Undesirable effects of change</c:v>
                </c:pt>
                <c:pt idx="28">
                  <c:v>Unauthorised access to legitimate authentication credentials</c:v>
                </c:pt>
                <c:pt idx="29">
                  <c:v>Theft of information systems</c:v>
                </c:pt>
                <c:pt idx="30">
                  <c:v>Exploit vulnerabilities in an organosations information systems</c:v>
                </c:pt>
                <c:pt idx="31">
                  <c:v>Exploit misconfigured information systems</c:v>
                </c:pt>
                <c:pt idx="32">
                  <c:v>Mishandling of critical and/or sensitive information by authorised users</c:v>
                </c:pt>
              </c:strCache>
            </c:strRef>
          </c:cat>
          <c:val>
            <c:numRef>
              <c:f>Sheet1!$C$2:$C$34</c:f>
              <c:numCache>
                <c:formatCode>General</c:formatCode>
                <c:ptCount val="33"/>
                <c:pt idx="0">
                  <c:v>2.302631578947368</c:v>
                </c:pt>
                <c:pt idx="1">
                  <c:v>5.921052631578947</c:v>
                </c:pt>
                <c:pt idx="2">
                  <c:v>0.0</c:v>
                </c:pt>
                <c:pt idx="3">
                  <c:v>4.27631578947369</c:v>
                </c:pt>
                <c:pt idx="4">
                  <c:v>0.328947368421053</c:v>
                </c:pt>
                <c:pt idx="5">
                  <c:v>0.0</c:v>
                </c:pt>
                <c:pt idx="6">
                  <c:v>0.0</c:v>
                </c:pt>
                <c:pt idx="7">
                  <c:v>0.328947368421053</c:v>
                </c:pt>
                <c:pt idx="8">
                  <c:v>2.631578947368421</c:v>
                </c:pt>
                <c:pt idx="9">
                  <c:v>10.52631578947368</c:v>
                </c:pt>
                <c:pt idx="10">
                  <c:v>17.10526315789474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0.328947368421053</c:v>
                </c:pt>
                <c:pt idx="16">
                  <c:v>21.05263157894723</c:v>
                </c:pt>
                <c:pt idx="17">
                  <c:v>0.0</c:v>
                </c:pt>
                <c:pt idx="18">
                  <c:v>0.0</c:v>
                </c:pt>
                <c:pt idx="19">
                  <c:v>0.328947368421053</c:v>
                </c:pt>
                <c:pt idx="20">
                  <c:v>0.328947368421053</c:v>
                </c:pt>
                <c:pt idx="21">
                  <c:v>0.0</c:v>
                </c:pt>
                <c:pt idx="22">
                  <c:v>1.644736842105263</c:v>
                </c:pt>
                <c:pt idx="23">
                  <c:v>0.0</c:v>
                </c:pt>
                <c:pt idx="24">
                  <c:v>3.947368421052631</c:v>
                </c:pt>
                <c:pt idx="25">
                  <c:v>0.0</c:v>
                </c:pt>
                <c:pt idx="26">
                  <c:v>0.0</c:v>
                </c:pt>
                <c:pt idx="27">
                  <c:v>27.30263157894723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1.644736842105263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CF-3C4A-8667-6B22FD2F9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182648"/>
        <c:axId val="2137185656"/>
      </c:barChart>
      <c:catAx>
        <c:axId val="2137182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37185656"/>
        <c:crosses val="autoZero"/>
        <c:auto val="1"/>
        <c:lblAlgn val="ctr"/>
        <c:lblOffset val="100"/>
        <c:noMultiLvlLbl val="0"/>
      </c:catAx>
      <c:valAx>
        <c:axId val="2137185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7182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60224-134C-2D47-B152-665839762B0F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6080A-ECBC-D445-A503-EED21629558E}">
      <dgm:prSet phldrT="[Text]"/>
      <dgm:spPr/>
      <dgm:t>
        <a:bodyPr/>
        <a:lstStyle/>
        <a:p>
          <a:endParaRPr lang="en-US" dirty="0"/>
        </a:p>
      </dgm:t>
    </dgm:pt>
    <dgm:pt modelId="{2DB641AF-AA99-854E-BF58-3AECC2404E5A}" type="parTrans" cxnId="{12FE66C5-D5FD-9E48-AAC7-DD2BABF12D58}">
      <dgm:prSet/>
      <dgm:spPr/>
      <dgm:t>
        <a:bodyPr/>
        <a:lstStyle/>
        <a:p>
          <a:endParaRPr lang="en-US"/>
        </a:p>
      </dgm:t>
    </dgm:pt>
    <dgm:pt modelId="{2736A9E5-4A85-BF4C-B68B-761A5219F234}" type="sibTrans" cxnId="{12FE66C5-D5FD-9E48-AAC7-DD2BABF12D58}">
      <dgm:prSet/>
      <dgm:spPr/>
      <dgm:t>
        <a:bodyPr/>
        <a:lstStyle/>
        <a:p>
          <a:endParaRPr lang="en-US"/>
        </a:p>
      </dgm:t>
    </dgm:pt>
    <dgm:pt modelId="{DBF41E39-5EFD-C942-9F1E-BE006FB47F57}">
      <dgm:prSet phldrT="[Text]"/>
      <dgm:spPr/>
      <dgm:t>
        <a:bodyPr/>
        <a:lstStyle/>
        <a:p>
          <a:r>
            <a:rPr lang="en-US" dirty="0"/>
            <a:t>What we're doing now</a:t>
          </a:r>
        </a:p>
      </dgm:t>
    </dgm:pt>
    <dgm:pt modelId="{31F914DE-668C-2649-9156-5B9D22435A44}" type="parTrans" cxnId="{95A07995-A2BD-BD4E-8A37-C9D70072DC59}">
      <dgm:prSet/>
      <dgm:spPr/>
      <dgm:t>
        <a:bodyPr/>
        <a:lstStyle/>
        <a:p>
          <a:endParaRPr lang="en-US"/>
        </a:p>
      </dgm:t>
    </dgm:pt>
    <dgm:pt modelId="{42B642FA-BE49-2343-88AF-0F006CB9C205}" type="sibTrans" cxnId="{95A07995-A2BD-BD4E-8A37-C9D70072DC59}">
      <dgm:prSet/>
      <dgm:spPr/>
      <dgm:t>
        <a:bodyPr/>
        <a:lstStyle/>
        <a:p>
          <a:endParaRPr lang="en-US"/>
        </a:p>
      </dgm:t>
    </dgm:pt>
    <dgm:pt modelId="{9A671125-5153-5242-B5CD-3CB3935A2AAE}">
      <dgm:prSet phldrT="[Text]"/>
      <dgm:spPr/>
      <dgm:t>
        <a:bodyPr/>
        <a:lstStyle/>
        <a:p>
          <a:r>
            <a:rPr lang="en-US" dirty="0"/>
            <a:t>Where next</a:t>
          </a:r>
        </a:p>
      </dgm:t>
    </dgm:pt>
    <dgm:pt modelId="{4401B32F-213A-0945-8BAE-2FAAA1D50DC3}" type="parTrans" cxnId="{E23B26DA-4A95-254A-A4F5-8F8BE7F745E0}">
      <dgm:prSet/>
      <dgm:spPr/>
      <dgm:t>
        <a:bodyPr/>
        <a:lstStyle/>
        <a:p>
          <a:endParaRPr lang="en-US"/>
        </a:p>
      </dgm:t>
    </dgm:pt>
    <dgm:pt modelId="{D88C4C92-D4AF-5E4B-91F5-D8474E2A3524}" type="sibTrans" cxnId="{E23B26DA-4A95-254A-A4F5-8F8BE7F745E0}">
      <dgm:prSet/>
      <dgm:spPr/>
      <dgm:t>
        <a:bodyPr/>
        <a:lstStyle/>
        <a:p>
          <a:endParaRPr lang="en-US"/>
        </a:p>
      </dgm:t>
    </dgm:pt>
    <dgm:pt modelId="{F1F73A66-3617-2840-8650-910A28936D36}">
      <dgm:prSet phldrT="[Text]"/>
      <dgm:spPr/>
      <dgm:t>
        <a:bodyPr/>
        <a:lstStyle/>
        <a:p>
          <a:r>
            <a:rPr lang="en-US" dirty="0"/>
            <a:t>What we were brought in to do</a:t>
          </a:r>
        </a:p>
      </dgm:t>
    </dgm:pt>
    <dgm:pt modelId="{F2D6A9CF-B802-A04D-80BC-5252F3F08E71}" type="parTrans" cxnId="{578A68CC-F1AF-2147-B2E2-65B4D52933DE}">
      <dgm:prSet/>
      <dgm:spPr/>
      <dgm:t>
        <a:bodyPr/>
        <a:lstStyle/>
        <a:p>
          <a:endParaRPr lang="en-US"/>
        </a:p>
      </dgm:t>
    </dgm:pt>
    <dgm:pt modelId="{1F89D95C-9D6A-4448-97FD-6F8D31F58EBF}" type="sibTrans" cxnId="{578A68CC-F1AF-2147-B2E2-65B4D52933DE}">
      <dgm:prSet/>
      <dgm:spPr/>
      <dgm:t>
        <a:bodyPr/>
        <a:lstStyle/>
        <a:p>
          <a:endParaRPr lang="en-US"/>
        </a:p>
      </dgm:t>
    </dgm:pt>
    <dgm:pt modelId="{A1DE6A66-CC1A-C040-9E4F-1B7B6D4297DF}">
      <dgm:prSet phldrT="[Text]"/>
      <dgm:spPr/>
      <dgm:t>
        <a:bodyPr/>
        <a:lstStyle/>
        <a:p>
          <a:r>
            <a:rPr lang="en-US" dirty="0"/>
            <a:t>What we were doing</a:t>
          </a:r>
        </a:p>
      </dgm:t>
    </dgm:pt>
    <dgm:pt modelId="{C9F4D168-9A58-2346-93A0-F3B6A7BF4B95}" type="parTrans" cxnId="{425D3FC5-C727-A141-B23B-B09A1A415212}">
      <dgm:prSet/>
      <dgm:spPr/>
      <dgm:t>
        <a:bodyPr/>
        <a:lstStyle/>
        <a:p>
          <a:endParaRPr lang="en-US"/>
        </a:p>
      </dgm:t>
    </dgm:pt>
    <dgm:pt modelId="{6E8EE916-7ABC-9E4C-A387-FF24D1FE4C8D}" type="sibTrans" cxnId="{425D3FC5-C727-A141-B23B-B09A1A415212}">
      <dgm:prSet/>
      <dgm:spPr/>
      <dgm:t>
        <a:bodyPr/>
        <a:lstStyle/>
        <a:p>
          <a:endParaRPr lang="en-US"/>
        </a:p>
      </dgm:t>
    </dgm:pt>
    <dgm:pt modelId="{ED6E9204-1537-9F44-96D2-4568ACDD440C}">
      <dgm:prSet phldrT="[Text]"/>
      <dgm:spPr/>
      <dgm:t>
        <a:bodyPr/>
        <a:lstStyle/>
        <a:p>
          <a:r>
            <a:rPr lang="en-US" dirty="0"/>
            <a:t>Where we're going</a:t>
          </a:r>
        </a:p>
      </dgm:t>
    </dgm:pt>
    <dgm:pt modelId="{11341B63-CB97-594C-B495-AC88A810BABA}" type="sibTrans" cxnId="{C005F01E-6B0B-B640-8F34-96336E755D9D}">
      <dgm:prSet/>
      <dgm:spPr/>
      <dgm:t>
        <a:bodyPr/>
        <a:lstStyle/>
        <a:p>
          <a:endParaRPr lang="en-US"/>
        </a:p>
      </dgm:t>
    </dgm:pt>
    <dgm:pt modelId="{683021B2-3293-664E-BBD5-24D7E18F0B1C}" type="parTrans" cxnId="{C005F01E-6B0B-B640-8F34-96336E755D9D}">
      <dgm:prSet/>
      <dgm:spPr/>
      <dgm:t>
        <a:bodyPr/>
        <a:lstStyle/>
        <a:p>
          <a:endParaRPr lang="en-US"/>
        </a:p>
      </dgm:t>
    </dgm:pt>
    <dgm:pt modelId="{E9337363-DBC1-0446-BBAA-C7754E4CF7D0}">
      <dgm:prSet phldrT="[Text]"/>
      <dgm:spPr/>
      <dgm:t>
        <a:bodyPr/>
        <a:lstStyle/>
        <a:p>
          <a:r>
            <a:rPr lang="en-US" dirty="0"/>
            <a:t>...and after that</a:t>
          </a:r>
        </a:p>
      </dgm:t>
    </dgm:pt>
    <dgm:pt modelId="{8726549C-8EC9-F34E-BEA9-5621C9661447}" type="parTrans" cxnId="{67BE5607-42B7-8A40-91A5-D205E6A075DB}">
      <dgm:prSet/>
      <dgm:spPr/>
      <dgm:t>
        <a:bodyPr/>
        <a:lstStyle/>
        <a:p>
          <a:endParaRPr lang="en-US"/>
        </a:p>
      </dgm:t>
    </dgm:pt>
    <dgm:pt modelId="{7ED2436A-F717-3445-9206-77AD6527051E}" type="sibTrans" cxnId="{67BE5607-42B7-8A40-91A5-D205E6A075DB}">
      <dgm:prSet/>
      <dgm:spPr/>
      <dgm:t>
        <a:bodyPr/>
        <a:lstStyle/>
        <a:p>
          <a:endParaRPr lang="en-US"/>
        </a:p>
      </dgm:t>
    </dgm:pt>
    <dgm:pt modelId="{E97F3899-0B51-974F-A7C1-4CFBF4D7191D}" type="pres">
      <dgm:prSet presAssocID="{BB560224-134C-2D47-B152-665839762B0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372D92F-2020-5F4B-9A0D-E65F698CF4C4}" type="pres">
      <dgm:prSet presAssocID="{BB560224-134C-2D47-B152-665839762B0F}" presName="arrowNode" presStyleLbl="node1" presStyleIdx="0" presStyleCnt="1"/>
      <dgm:spPr/>
    </dgm:pt>
    <dgm:pt modelId="{872D101B-4F03-AD46-8060-5AB8FF0430CA}" type="pres">
      <dgm:prSet presAssocID="{F726080A-ECBC-D445-A503-EED21629558E}" presName="txNode1" presStyleLbl="revTx" presStyleIdx="0" presStyleCnt="7" custScaleX="2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EEDB-D295-9E44-AC0E-5F5951E4D4B6}" type="pres">
      <dgm:prSet presAssocID="{F1F73A66-3617-2840-8650-910A28936D36}" presName="txNode2" presStyleLbl="revTx" presStyleIdx="1" presStyleCnt="7" custScaleX="152389" custLinFactNeighborX="19471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784D-BBB0-D14F-9EF6-304F8A755196}" type="pres">
      <dgm:prSet presAssocID="{1F89D95C-9D6A-4448-97FD-6F8D31F58EBF}" presName="dotNode2" presStyleCnt="0"/>
      <dgm:spPr/>
    </dgm:pt>
    <dgm:pt modelId="{E3B38521-49DD-A547-BCF5-7F558806C23B}" type="pres">
      <dgm:prSet presAssocID="{1F89D95C-9D6A-4448-97FD-6F8D31F58EBF}" presName="dotRepeatNode" presStyleLbl="fgShp" presStyleIdx="0" presStyleCnt="5"/>
      <dgm:spPr/>
      <dgm:t>
        <a:bodyPr/>
        <a:lstStyle/>
        <a:p>
          <a:endParaRPr lang="en-US"/>
        </a:p>
      </dgm:t>
    </dgm:pt>
    <dgm:pt modelId="{97FFC922-5A81-CA43-8D9F-C17A5367570E}" type="pres">
      <dgm:prSet presAssocID="{A1DE6A66-CC1A-C040-9E4F-1B7B6D4297DF}" presName="txNode3" presStyleLbl="revTx" presStyleIdx="2" presStyleCnt="7" custScaleX="178702" custLinFactNeighborX="-33599" custLinFactNeighborY="4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7345-01D9-714D-93E2-0D0D9085503F}" type="pres">
      <dgm:prSet presAssocID="{6E8EE916-7ABC-9E4C-A387-FF24D1FE4C8D}" presName="dotNode3" presStyleCnt="0"/>
      <dgm:spPr/>
    </dgm:pt>
    <dgm:pt modelId="{1333BDD6-6E07-8648-ADF4-B71474F045E3}" type="pres">
      <dgm:prSet presAssocID="{6E8EE916-7ABC-9E4C-A387-FF24D1FE4C8D}" presName="dotRepeatNode" presStyleLbl="fgShp" presStyleIdx="1" presStyleCnt="5"/>
      <dgm:spPr/>
      <dgm:t>
        <a:bodyPr/>
        <a:lstStyle/>
        <a:p>
          <a:endParaRPr lang="en-US"/>
        </a:p>
      </dgm:t>
    </dgm:pt>
    <dgm:pt modelId="{EE4ECF7E-DBA7-7544-9FE9-759701105A0D}" type="pres">
      <dgm:prSet presAssocID="{DBF41E39-5EFD-C942-9F1E-BE006FB47F57}" presName="txNode4" presStyleLbl="revTx" presStyleIdx="3" presStyleCnt="7" custScaleX="166326" custLinFactNeighborX="4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F4B-DD4E-3D4C-80B2-CB6626921147}" type="pres">
      <dgm:prSet presAssocID="{42B642FA-BE49-2343-88AF-0F006CB9C205}" presName="dotNode4" presStyleCnt="0"/>
      <dgm:spPr/>
    </dgm:pt>
    <dgm:pt modelId="{74F500A6-BDFE-3A4E-9281-DD1B221817C2}" type="pres">
      <dgm:prSet presAssocID="{42B642FA-BE49-2343-88AF-0F006CB9C205}" presName="dotRepeatNode" presStyleLbl="fgShp" presStyleIdx="2" presStyleCnt="5"/>
      <dgm:spPr/>
      <dgm:t>
        <a:bodyPr/>
        <a:lstStyle/>
        <a:p>
          <a:endParaRPr lang="en-US"/>
        </a:p>
      </dgm:t>
    </dgm:pt>
    <dgm:pt modelId="{FA87D888-A136-274C-B3A4-FCFF6259E142}" type="pres">
      <dgm:prSet presAssocID="{ED6E9204-1537-9F44-96D2-4568ACDD440C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5450-C4C9-DB44-AC4A-914D1469CC0C}" type="pres">
      <dgm:prSet presAssocID="{11341B63-CB97-594C-B495-AC88A810BABA}" presName="dotNode5" presStyleCnt="0"/>
      <dgm:spPr/>
    </dgm:pt>
    <dgm:pt modelId="{50B801AA-64F9-D94C-87E5-78AD4D368E02}" type="pres">
      <dgm:prSet presAssocID="{11341B63-CB97-594C-B495-AC88A810BABA}" presName="dotRepeatNode" presStyleLbl="fgShp" presStyleIdx="3" presStyleCnt="5"/>
      <dgm:spPr/>
      <dgm:t>
        <a:bodyPr/>
        <a:lstStyle/>
        <a:p>
          <a:endParaRPr lang="en-US"/>
        </a:p>
      </dgm:t>
    </dgm:pt>
    <dgm:pt modelId="{1C6A72ED-5E30-6848-BD3E-D97105E89D77}" type="pres">
      <dgm:prSet presAssocID="{9A671125-5153-5242-B5CD-3CB3935A2AAE}" presName="txNode6" presStyleLbl="revTx" presStyleIdx="5" presStyleCnt="7" custScaleX="150143" custLinFactNeighborX="24163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3E-B132-1146-B986-9E97998BAB95}" type="pres">
      <dgm:prSet presAssocID="{D88C4C92-D4AF-5E4B-91F5-D8474E2A3524}" presName="dotNode6" presStyleCnt="0"/>
      <dgm:spPr/>
    </dgm:pt>
    <dgm:pt modelId="{0E271746-E7B4-7549-96E7-7BA1D68E2B08}" type="pres">
      <dgm:prSet presAssocID="{D88C4C92-D4AF-5E4B-91F5-D8474E2A3524}" presName="dotRepeatNode" presStyleLbl="fgShp" presStyleIdx="4" presStyleCnt="5"/>
      <dgm:spPr/>
      <dgm:t>
        <a:bodyPr/>
        <a:lstStyle/>
        <a:p>
          <a:endParaRPr lang="en-US"/>
        </a:p>
      </dgm:t>
    </dgm:pt>
    <dgm:pt modelId="{96FF27FC-5CA2-AC4F-9987-13D28D3299CB}" type="pres">
      <dgm:prSet presAssocID="{E9337363-DBC1-0446-BBAA-C7754E4CF7D0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7995-A2BD-BD4E-8A37-C9D70072DC59}" srcId="{BB560224-134C-2D47-B152-665839762B0F}" destId="{DBF41E39-5EFD-C942-9F1E-BE006FB47F57}" srcOrd="3" destOrd="0" parTransId="{31F914DE-668C-2649-9156-5B9D22435A44}" sibTransId="{42B642FA-BE49-2343-88AF-0F006CB9C205}"/>
    <dgm:cxn modelId="{425D3FC5-C727-A141-B23B-B09A1A415212}" srcId="{BB560224-134C-2D47-B152-665839762B0F}" destId="{A1DE6A66-CC1A-C040-9E4F-1B7B6D4297DF}" srcOrd="2" destOrd="0" parTransId="{C9F4D168-9A58-2346-93A0-F3B6A7BF4B95}" sibTransId="{6E8EE916-7ABC-9E4C-A387-FF24D1FE4C8D}"/>
    <dgm:cxn modelId="{5C60D45C-E730-8244-82AD-9F05EBB2753E}" type="presOf" srcId="{11341B63-CB97-594C-B495-AC88A810BABA}" destId="{50B801AA-64F9-D94C-87E5-78AD4D368E02}" srcOrd="0" destOrd="0" presId="urn:microsoft.com/office/officeart/2009/3/layout/DescendingProcess"/>
    <dgm:cxn modelId="{85A19171-C5C5-8B45-9020-BD1F6DFBDDEB}" type="presOf" srcId="{F1F73A66-3617-2840-8650-910A28936D36}" destId="{D5CEEEDB-D295-9E44-AC0E-5F5951E4D4B6}" srcOrd="0" destOrd="0" presId="urn:microsoft.com/office/officeart/2009/3/layout/DescendingProcess"/>
    <dgm:cxn modelId="{12FE66C5-D5FD-9E48-AAC7-DD2BABF12D58}" srcId="{BB560224-134C-2D47-B152-665839762B0F}" destId="{F726080A-ECBC-D445-A503-EED21629558E}" srcOrd="0" destOrd="0" parTransId="{2DB641AF-AA99-854E-BF58-3AECC2404E5A}" sibTransId="{2736A9E5-4A85-BF4C-B68B-761A5219F234}"/>
    <dgm:cxn modelId="{6E116522-C264-1643-9437-AC8CAB033877}" type="presOf" srcId="{BB560224-134C-2D47-B152-665839762B0F}" destId="{E97F3899-0B51-974F-A7C1-4CFBF4D7191D}" srcOrd="0" destOrd="0" presId="urn:microsoft.com/office/officeart/2009/3/layout/DescendingProcess"/>
    <dgm:cxn modelId="{4D001039-1A14-6743-A7F3-E863D95C108A}" type="presOf" srcId="{F726080A-ECBC-D445-A503-EED21629558E}" destId="{872D101B-4F03-AD46-8060-5AB8FF0430CA}" srcOrd="0" destOrd="0" presId="urn:microsoft.com/office/officeart/2009/3/layout/DescendingProcess"/>
    <dgm:cxn modelId="{C005F01E-6B0B-B640-8F34-96336E755D9D}" srcId="{BB560224-134C-2D47-B152-665839762B0F}" destId="{ED6E9204-1537-9F44-96D2-4568ACDD440C}" srcOrd="4" destOrd="0" parTransId="{683021B2-3293-664E-BBD5-24D7E18F0B1C}" sibTransId="{11341B63-CB97-594C-B495-AC88A810BABA}"/>
    <dgm:cxn modelId="{391CFE06-EE6F-7646-B0EF-BACFCA173A91}" type="presOf" srcId="{ED6E9204-1537-9F44-96D2-4568ACDD440C}" destId="{FA87D888-A136-274C-B3A4-FCFF6259E142}" srcOrd="0" destOrd="0" presId="urn:microsoft.com/office/officeart/2009/3/layout/DescendingProcess"/>
    <dgm:cxn modelId="{A3EBADFE-5889-F448-B9A2-022DFC41820F}" type="presOf" srcId="{1F89D95C-9D6A-4448-97FD-6F8D31F58EBF}" destId="{E3B38521-49DD-A547-BCF5-7F558806C23B}" srcOrd="0" destOrd="0" presId="urn:microsoft.com/office/officeart/2009/3/layout/DescendingProcess"/>
    <dgm:cxn modelId="{EE8F515F-8838-E74C-8A07-FB6BA175D6F7}" type="presOf" srcId="{DBF41E39-5EFD-C942-9F1E-BE006FB47F57}" destId="{EE4ECF7E-DBA7-7544-9FE9-759701105A0D}" srcOrd="0" destOrd="0" presId="urn:microsoft.com/office/officeart/2009/3/layout/DescendingProcess"/>
    <dgm:cxn modelId="{1479D756-D55E-BF4D-8124-35F1CD723A4F}" type="presOf" srcId="{6E8EE916-7ABC-9E4C-A387-FF24D1FE4C8D}" destId="{1333BDD6-6E07-8648-ADF4-B71474F045E3}" srcOrd="0" destOrd="0" presId="urn:microsoft.com/office/officeart/2009/3/layout/DescendingProcess"/>
    <dgm:cxn modelId="{578A68CC-F1AF-2147-B2E2-65B4D52933DE}" srcId="{BB560224-134C-2D47-B152-665839762B0F}" destId="{F1F73A66-3617-2840-8650-910A28936D36}" srcOrd="1" destOrd="0" parTransId="{F2D6A9CF-B802-A04D-80BC-5252F3F08E71}" sibTransId="{1F89D95C-9D6A-4448-97FD-6F8D31F58EBF}"/>
    <dgm:cxn modelId="{5C07035D-87A1-124A-BAAA-B166D265E8F5}" type="presOf" srcId="{D88C4C92-D4AF-5E4B-91F5-D8474E2A3524}" destId="{0E271746-E7B4-7549-96E7-7BA1D68E2B08}" srcOrd="0" destOrd="0" presId="urn:microsoft.com/office/officeart/2009/3/layout/DescendingProcess"/>
    <dgm:cxn modelId="{A0B4390E-5E8E-254D-A583-4FE07E536961}" type="presOf" srcId="{9A671125-5153-5242-B5CD-3CB3935A2AAE}" destId="{1C6A72ED-5E30-6848-BD3E-D97105E89D77}" srcOrd="0" destOrd="0" presId="urn:microsoft.com/office/officeart/2009/3/layout/DescendingProcess"/>
    <dgm:cxn modelId="{67BE5607-42B7-8A40-91A5-D205E6A075DB}" srcId="{BB560224-134C-2D47-B152-665839762B0F}" destId="{E9337363-DBC1-0446-BBAA-C7754E4CF7D0}" srcOrd="6" destOrd="0" parTransId="{8726549C-8EC9-F34E-BEA9-5621C9661447}" sibTransId="{7ED2436A-F717-3445-9206-77AD6527051E}"/>
    <dgm:cxn modelId="{DA7EA487-1662-EB4A-84BA-FE57EF7D2A32}" type="presOf" srcId="{A1DE6A66-CC1A-C040-9E4F-1B7B6D4297DF}" destId="{97FFC922-5A81-CA43-8D9F-C17A5367570E}" srcOrd="0" destOrd="0" presId="urn:microsoft.com/office/officeart/2009/3/layout/DescendingProcess"/>
    <dgm:cxn modelId="{E23B26DA-4A95-254A-A4F5-8F8BE7F745E0}" srcId="{BB560224-134C-2D47-B152-665839762B0F}" destId="{9A671125-5153-5242-B5CD-3CB3935A2AAE}" srcOrd="5" destOrd="0" parTransId="{4401B32F-213A-0945-8BAE-2FAAA1D50DC3}" sibTransId="{D88C4C92-D4AF-5E4B-91F5-D8474E2A3524}"/>
    <dgm:cxn modelId="{CC0A72B3-FD15-224E-A08C-65C3B1CB21A5}" type="presOf" srcId="{E9337363-DBC1-0446-BBAA-C7754E4CF7D0}" destId="{96FF27FC-5CA2-AC4F-9987-13D28D3299CB}" srcOrd="0" destOrd="0" presId="urn:microsoft.com/office/officeart/2009/3/layout/DescendingProcess"/>
    <dgm:cxn modelId="{197C00AF-5245-504D-91A1-11DDECB01E34}" type="presOf" srcId="{42B642FA-BE49-2343-88AF-0F006CB9C205}" destId="{74F500A6-BDFE-3A4E-9281-DD1B221817C2}" srcOrd="0" destOrd="0" presId="urn:microsoft.com/office/officeart/2009/3/layout/DescendingProcess"/>
    <dgm:cxn modelId="{14F8B92F-907F-8843-A3E9-5DBA1653736D}" type="presParOf" srcId="{E97F3899-0B51-974F-A7C1-4CFBF4D7191D}" destId="{0372D92F-2020-5F4B-9A0D-E65F698CF4C4}" srcOrd="0" destOrd="0" presId="urn:microsoft.com/office/officeart/2009/3/layout/DescendingProcess"/>
    <dgm:cxn modelId="{8E1E4BF8-C77E-E341-903C-256E2E49255F}" type="presParOf" srcId="{E97F3899-0B51-974F-A7C1-4CFBF4D7191D}" destId="{872D101B-4F03-AD46-8060-5AB8FF0430CA}" srcOrd="1" destOrd="0" presId="urn:microsoft.com/office/officeart/2009/3/layout/DescendingProcess"/>
    <dgm:cxn modelId="{4720E504-826C-9141-9F45-5FE1321FFC7B}" type="presParOf" srcId="{E97F3899-0B51-974F-A7C1-4CFBF4D7191D}" destId="{D5CEEEDB-D295-9E44-AC0E-5F5951E4D4B6}" srcOrd="2" destOrd="0" presId="urn:microsoft.com/office/officeart/2009/3/layout/DescendingProcess"/>
    <dgm:cxn modelId="{050A6522-F360-EE47-863F-8BAFA627F1D6}" type="presParOf" srcId="{E97F3899-0B51-974F-A7C1-4CFBF4D7191D}" destId="{152E784D-BBB0-D14F-9EF6-304F8A755196}" srcOrd="3" destOrd="0" presId="urn:microsoft.com/office/officeart/2009/3/layout/DescendingProcess"/>
    <dgm:cxn modelId="{90B025A8-6EBE-4C45-8072-7D898CA1EC1F}" type="presParOf" srcId="{152E784D-BBB0-D14F-9EF6-304F8A755196}" destId="{E3B38521-49DD-A547-BCF5-7F558806C23B}" srcOrd="0" destOrd="0" presId="urn:microsoft.com/office/officeart/2009/3/layout/DescendingProcess"/>
    <dgm:cxn modelId="{7FC1A6CC-DB47-004A-ABB0-FC2BBDCA7621}" type="presParOf" srcId="{E97F3899-0B51-974F-A7C1-4CFBF4D7191D}" destId="{97FFC922-5A81-CA43-8D9F-C17A5367570E}" srcOrd="4" destOrd="0" presId="urn:microsoft.com/office/officeart/2009/3/layout/DescendingProcess"/>
    <dgm:cxn modelId="{A7599BB9-A07B-5145-B90A-E146859F89EA}" type="presParOf" srcId="{E97F3899-0B51-974F-A7C1-4CFBF4D7191D}" destId="{AC037345-01D9-714D-93E2-0D0D9085503F}" srcOrd="5" destOrd="0" presId="urn:microsoft.com/office/officeart/2009/3/layout/DescendingProcess"/>
    <dgm:cxn modelId="{EF83A7DA-9F49-6843-B95D-83CE548F0BC9}" type="presParOf" srcId="{AC037345-01D9-714D-93E2-0D0D9085503F}" destId="{1333BDD6-6E07-8648-ADF4-B71474F045E3}" srcOrd="0" destOrd="0" presId="urn:microsoft.com/office/officeart/2009/3/layout/DescendingProcess"/>
    <dgm:cxn modelId="{44C5E68A-E85F-C040-B793-781D70CB2027}" type="presParOf" srcId="{E97F3899-0B51-974F-A7C1-4CFBF4D7191D}" destId="{EE4ECF7E-DBA7-7544-9FE9-759701105A0D}" srcOrd="6" destOrd="0" presId="urn:microsoft.com/office/officeart/2009/3/layout/DescendingProcess"/>
    <dgm:cxn modelId="{850BEA8A-4128-F241-AF57-6F47594649D1}" type="presParOf" srcId="{E97F3899-0B51-974F-A7C1-4CFBF4D7191D}" destId="{549CDF4B-DD4E-3D4C-80B2-CB6626921147}" srcOrd="7" destOrd="0" presId="urn:microsoft.com/office/officeart/2009/3/layout/DescendingProcess"/>
    <dgm:cxn modelId="{D315F8DE-0CAB-5C43-B770-D5B88106260D}" type="presParOf" srcId="{549CDF4B-DD4E-3D4C-80B2-CB6626921147}" destId="{74F500A6-BDFE-3A4E-9281-DD1B221817C2}" srcOrd="0" destOrd="0" presId="urn:microsoft.com/office/officeart/2009/3/layout/DescendingProcess"/>
    <dgm:cxn modelId="{FB3A50B4-E12E-794F-BD8A-D370839F4DC2}" type="presParOf" srcId="{E97F3899-0B51-974F-A7C1-4CFBF4D7191D}" destId="{FA87D888-A136-274C-B3A4-FCFF6259E142}" srcOrd="8" destOrd="0" presId="urn:microsoft.com/office/officeart/2009/3/layout/DescendingProcess"/>
    <dgm:cxn modelId="{34CB8417-6C6B-4A40-A25A-8BBBE4430669}" type="presParOf" srcId="{E97F3899-0B51-974F-A7C1-4CFBF4D7191D}" destId="{B0D95450-C4C9-DB44-AC4A-914D1469CC0C}" srcOrd="9" destOrd="0" presId="urn:microsoft.com/office/officeart/2009/3/layout/DescendingProcess"/>
    <dgm:cxn modelId="{A91FEBD5-B665-0049-9075-B8EE748CAC42}" type="presParOf" srcId="{B0D95450-C4C9-DB44-AC4A-914D1469CC0C}" destId="{50B801AA-64F9-D94C-87E5-78AD4D368E02}" srcOrd="0" destOrd="0" presId="urn:microsoft.com/office/officeart/2009/3/layout/DescendingProcess"/>
    <dgm:cxn modelId="{0A2523E4-A902-034E-A519-1DCE117BD9E6}" type="presParOf" srcId="{E97F3899-0B51-974F-A7C1-4CFBF4D7191D}" destId="{1C6A72ED-5E30-6848-BD3E-D97105E89D77}" srcOrd="10" destOrd="0" presId="urn:microsoft.com/office/officeart/2009/3/layout/DescendingProcess"/>
    <dgm:cxn modelId="{AFA3F9F8-D1CB-BB4C-8588-6691D5DD0308}" type="presParOf" srcId="{E97F3899-0B51-974F-A7C1-4CFBF4D7191D}" destId="{3F17E93E-B132-1146-B986-9E97998BAB95}" srcOrd="11" destOrd="0" presId="urn:microsoft.com/office/officeart/2009/3/layout/DescendingProcess"/>
    <dgm:cxn modelId="{A43127AE-98C5-AF49-B24B-15D78952BCAD}" type="presParOf" srcId="{3F17E93E-B132-1146-B986-9E97998BAB95}" destId="{0E271746-E7B4-7549-96E7-7BA1D68E2B08}" srcOrd="0" destOrd="0" presId="urn:microsoft.com/office/officeart/2009/3/layout/DescendingProcess"/>
    <dgm:cxn modelId="{319A2C2E-B3CA-494A-B0BB-AF0C19607A43}" type="presParOf" srcId="{E97F3899-0B51-974F-A7C1-4CFBF4D7191D}" destId="{96FF27FC-5CA2-AC4F-9987-13D28D3299C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60224-134C-2D47-B152-665839762B0F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6080A-ECBC-D445-A503-EED21629558E}">
      <dgm:prSet phldrT="[Text]"/>
      <dgm:spPr/>
      <dgm:t>
        <a:bodyPr/>
        <a:lstStyle/>
        <a:p>
          <a:endParaRPr lang="en-US" dirty="0"/>
        </a:p>
      </dgm:t>
    </dgm:pt>
    <dgm:pt modelId="{2DB641AF-AA99-854E-BF58-3AECC2404E5A}" type="parTrans" cxnId="{12FE66C5-D5FD-9E48-AAC7-DD2BABF12D58}">
      <dgm:prSet/>
      <dgm:spPr/>
      <dgm:t>
        <a:bodyPr/>
        <a:lstStyle/>
        <a:p>
          <a:endParaRPr lang="en-US"/>
        </a:p>
      </dgm:t>
    </dgm:pt>
    <dgm:pt modelId="{2736A9E5-4A85-BF4C-B68B-761A5219F234}" type="sibTrans" cxnId="{12FE66C5-D5FD-9E48-AAC7-DD2BABF12D58}">
      <dgm:prSet/>
      <dgm:spPr/>
      <dgm:t>
        <a:bodyPr/>
        <a:lstStyle/>
        <a:p>
          <a:endParaRPr lang="en-US"/>
        </a:p>
      </dgm:t>
    </dgm:pt>
    <dgm:pt modelId="{DBF41E39-5EFD-C942-9F1E-BE006FB47F5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gm:t>
    </dgm:pt>
    <dgm:pt modelId="{31F914DE-668C-2649-9156-5B9D22435A44}" type="parTrans" cxnId="{95A07995-A2BD-BD4E-8A37-C9D70072DC59}">
      <dgm:prSet/>
      <dgm:spPr/>
      <dgm:t>
        <a:bodyPr/>
        <a:lstStyle/>
        <a:p>
          <a:endParaRPr lang="en-US"/>
        </a:p>
      </dgm:t>
    </dgm:pt>
    <dgm:pt modelId="{42B642FA-BE49-2343-88AF-0F006CB9C205}" type="sibTrans" cxnId="{95A07995-A2BD-BD4E-8A37-C9D70072DC59}">
      <dgm:prSet/>
      <dgm:spPr/>
      <dgm:t>
        <a:bodyPr/>
        <a:lstStyle/>
        <a:p>
          <a:endParaRPr lang="en-US"/>
        </a:p>
      </dgm:t>
    </dgm:pt>
    <dgm:pt modelId="{9A671125-5153-5242-B5CD-3CB3935A2AAE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next</a:t>
          </a:r>
        </a:p>
      </dgm:t>
    </dgm:pt>
    <dgm:pt modelId="{4401B32F-213A-0945-8BAE-2FAAA1D50DC3}" type="parTrans" cxnId="{E23B26DA-4A95-254A-A4F5-8F8BE7F745E0}">
      <dgm:prSet/>
      <dgm:spPr/>
      <dgm:t>
        <a:bodyPr/>
        <a:lstStyle/>
        <a:p>
          <a:endParaRPr lang="en-US"/>
        </a:p>
      </dgm:t>
    </dgm:pt>
    <dgm:pt modelId="{D88C4C92-D4AF-5E4B-91F5-D8474E2A3524}" type="sibTrans" cxnId="{E23B26DA-4A95-254A-A4F5-8F8BE7F745E0}">
      <dgm:prSet/>
      <dgm:spPr/>
      <dgm:t>
        <a:bodyPr/>
        <a:lstStyle/>
        <a:p>
          <a:endParaRPr lang="en-US"/>
        </a:p>
      </dgm:t>
    </dgm:pt>
    <dgm:pt modelId="{F1F73A66-3617-2840-8650-910A28936D36}">
      <dgm:prSet phldrT="[Text]"/>
      <dgm:spPr/>
      <dgm:t>
        <a:bodyPr/>
        <a:lstStyle/>
        <a:p>
          <a:r>
            <a:rPr lang="en-US" dirty="0"/>
            <a:t>What we were brought in to do</a:t>
          </a:r>
        </a:p>
      </dgm:t>
    </dgm:pt>
    <dgm:pt modelId="{F2D6A9CF-B802-A04D-80BC-5252F3F08E71}" type="parTrans" cxnId="{578A68CC-F1AF-2147-B2E2-65B4D52933DE}">
      <dgm:prSet/>
      <dgm:spPr/>
      <dgm:t>
        <a:bodyPr/>
        <a:lstStyle/>
        <a:p>
          <a:endParaRPr lang="en-US"/>
        </a:p>
      </dgm:t>
    </dgm:pt>
    <dgm:pt modelId="{1F89D95C-9D6A-4448-97FD-6F8D31F58EBF}" type="sibTrans" cxnId="{578A68CC-F1AF-2147-B2E2-65B4D52933DE}">
      <dgm:prSet/>
      <dgm:spPr/>
      <dgm:t>
        <a:bodyPr/>
        <a:lstStyle/>
        <a:p>
          <a:endParaRPr lang="en-US"/>
        </a:p>
      </dgm:t>
    </dgm:pt>
    <dgm:pt modelId="{A1DE6A66-CC1A-C040-9E4F-1B7B6D4297D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gm:t>
    </dgm:pt>
    <dgm:pt modelId="{C9F4D168-9A58-2346-93A0-F3B6A7BF4B95}" type="parTrans" cxnId="{425D3FC5-C727-A141-B23B-B09A1A415212}">
      <dgm:prSet/>
      <dgm:spPr/>
      <dgm:t>
        <a:bodyPr/>
        <a:lstStyle/>
        <a:p>
          <a:endParaRPr lang="en-US"/>
        </a:p>
      </dgm:t>
    </dgm:pt>
    <dgm:pt modelId="{6E8EE916-7ABC-9E4C-A387-FF24D1FE4C8D}" type="sibTrans" cxnId="{425D3FC5-C727-A141-B23B-B09A1A415212}">
      <dgm:prSet/>
      <dgm:spPr/>
      <dgm:t>
        <a:bodyPr/>
        <a:lstStyle/>
        <a:p>
          <a:endParaRPr lang="en-US"/>
        </a:p>
      </dgm:t>
    </dgm:pt>
    <dgm:pt modelId="{ED6E9204-1537-9F44-96D2-4568ACDD440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gm:t>
    </dgm:pt>
    <dgm:pt modelId="{11341B63-CB97-594C-B495-AC88A810BABA}" type="sibTrans" cxnId="{C005F01E-6B0B-B640-8F34-96336E755D9D}">
      <dgm:prSet/>
      <dgm:spPr/>
      <dgm:t>
        <a:bodyPr/>
        <a:lstStyle/>
        <a:p>
          <a:endParaRPr lang="en-US"/>
        </a:p>
      </dgm:t>
    </dgm:pt>
    <dgm:pt modelId="{683021B2-3293-664E-BBD5-24D7E18F0B1C}" type="parTrans" cxnId="{C005F01E-6B0B-B640-8F34-96336E755D9D}">
      <dgm:prSet/>
      <dgm:spPr/>
      <dgm:t>
        <a:bodyPr/>
        <a:lstStyle/>
        <a:p>
          <a:endParaRPr lang="en-US"/>
        </a:p>
      </dgm:t>
    </dgm:pt>
    <dgm:pt modelId="{E9337363-DBC1-0446-BBAA-C7754E4CF7D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gm:t>
    </dgm:pt>
    <dgm:pt modelId="{8726549C-8EC9-F34E-BEA9-5621C9661447}" type="parTrans" cxnId="{67BE5607-42B7-8A40-91A5-D205E6A075DB}">
      <dgm:prSet/>
      <dgm:spPr/>
      <dgm:t>
        <a:bodyPr/>
        <a:lstStyle/>
        <a:p>
          <a:endParaRPr lang="en-US"/>
        </a:p>
      </dgm:t>
    </dgm:pt>
    <dgm:pt modelId="{7ED2436A-F717-3445-9206-77AD6527051E}" type="sibTrans" cxnId="{67BE5607-42B7-8A40-91A5-D205E6A075DB}">
      <dgm:prSet/>
      <dgm:spPr/>
      <dgm:t>
        <a:bodyPr/>
        <a:lstStyle/>
        <a:p>
          <a:endParaRPr lang="en-US"/>
        </a:p>
      </dgm:t>
    </dgm:pt>
    <dgm:pt modelId="{E97F3899-0B51-974F-A7C1-4CFBF4D7191D}" type="pres">
      <dgm:prSet presAssocID="{BB560224-134C-2D47-B152-665839762B0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372D92F-2020-5F4B-9A0D-E65F698CF4C4}" type="pres">
      <dgm:prSet presAssocID="{BB560224-134C-2D47-B152-665839762B0F}" presName="arrowNode" presStyleLbl="node1" presStyleIdx="0" presStyleCnt="1"/>
      <dgm:spPr/>
    </dgm:pt>
    <dgm:pt modelId="{872D101B-4F03-AD46-8060-5AB8FF0430CA}" type="pres">
      <dgm:prSet presAssocID="{F726080A-ECBC-D445-A503-EED21629558E}" presName="txNode1" presStyleLbl="revTx" presStyleIdx="0" presStyleCnt="7" custScaleX="2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EEDB-D295-9E44-AC0E-5F5951E4D4B6}" type="pres">
      <dgm:prSet presAssocID="{F1F73A66-3617-2840-8650-910A28936D36}" presName="txNode2" presStyleLbl="revTx" presStyleIdx="1" presStyleCnt="7" custScaleX="152389" custLinFactNeighborX="19471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784D-BBB0-D14F-9EF6-304F8A755196}" type="pres">
      <dgm:prSet presAssocID="{1F89D95C-9D6A-4448-97FD-6F8D31F58EBF}" presName="dotNode2" presStyleCnt="0"/>
      <dgm:spPr/>
    </dgm:pt>
    <dgm:pt modelId="{E3B38521-49DD-A547-BCF5-7F558806C23B}" type="pres">
      <dgm:prSet presAssocID="{1F89D95C-9D6A-4448-97FD-6F8D31F58EBF}" presName="dotRepeatNode" presStyleLbl="fgShp" presStyleIdx="0" presStyleCnt="5"/>
      <dgm:spPr/>
      <dgm:t>
        <a:bodyPr/>
        <a:lstStyle/>
        <a:p>
          <a:endParaRPr lang="en-US"/>
        </a:p>
      </dgm:t>
    </dgm:pt>
    <dgm:pt modelId="{97FFC922-5A81-CA43-8D9F-C17A5367570E}" type="pres">
      <dgm:prSet presAssocID="{A1DE6A66-CC1A-C040-9E4F-1B7B6D4297DF}" presName="txNode3" presStyleLbl="revTx" presStyleIdx="2" presStyleCnt="7" custScaleX="178702" custLinFactNeighborX="-33599" custLinFactNeighborY="4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7345-01D9-714D-93E2-0D0D9085503F}" type="pres">
      <dgm:prSet presAssocID="{6E8EE916-7ABC-9E4C-A387-FF24D1FE4C8D}" presName="dotNode3" presStyleCnt="0"/>
      <dgm:spPr/>
    </dgm:pt>
    <dgm:pt modelId="{1333BDD6-6E07-8648-ADF4-B71474F045E3}" type="pres">
      <dgm:prSet presAssocID="{6E8EE916-7ABC-9E4C-A387-FF24D1FE4C8D}" presName="dotRepeatNode" presStyleLbl="fgShp" presStyleIdx="1" presStyleCnt="5"/>
      <dgm:spPr/>
      <dgm:t>
        <a:bodyPr/>
        <a:lstStyle/>
        <a:p>
          <a:endParaRPr lang="en-US"/>
        </a:p>
      </dgm:t>
    </dgm:pt>
    <dgm:pt modelId="{EE4ECF7E-DBA7-7544-9FE9-759701105A0D}" type="pres">
      <dgm:prSet presAssocID="{DBF41E39-5EFD-C942-9F1E-BE006FB47F57}" presName="txNode4" presStyleLbl="revTx" presStyleIdx="3" presStyleCnt="7" custScaleX="166326" custLinFactNeighborX="4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F4B-DD4E-3D4C-80B2-CB6626921147}" type="pres">
      <dgm:prSet presAssocID="{42B642FA-BE49-2343-88AF-0F006CB9C205}" presName="dotNode4" presStyleCnt="0"/>
      <dgm:spPr/>
    </dgm:pt>
    <dgm:pt modelId="{74F500A6-BDFE-3A4E-9281-DD1B221817C2}" type="pres">
      <dgm:prSet presAssocID="{42B642FA-BE49-2343-88AF-0F006CB9C205}" presName="dotRepeatNode" presStyleLbl="fgShp" presStyleIdx="2" presStyleCnt="5"/>
      <dgm:spPr/>
      <dgm:t>
        <a:bodyPr/>
        <a:lstStyle/>
        <a:p>
          <a:endParaRPr lang="en-US"/>
        </a:p>
      </dgm:t>
    </dgm:pt>
    <dgm:pt modelId="{FA87D888-A136-274C-B3A4-FCFF6259E142}" type="pres">
      <dgm:prSet presAssocID="{ED6E9204-1537-9F44-96D2-4568ACDD440C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5450-C4C9-DB44-AC4A-914D1469CC0C}" type="pres">
      <dgm:prSet presAssocID="{11341B63-CB97-594C-B495-AC88A810BABA}" presName="dotNode5" presStyleCnt="0"/>
      <dgm:spPr/>
    </dgm:pt>
    <dgm:pt modelId="{50B801AA-64F9-D94C-87E5-78AD4D368E02}" type="pres">
      <dgm:prSet presAssocID="{11341B63-CB97-594C-B495-AC88A810BABA}" presName="dotRepeatNode" presStyleLbl="fgShp" presStyleIdx="3" presStyleCnt="5"/>
      <dgm:spPr/>
      <dgm:t>
        <a:bodyPr/>
        <a:lstStyle/>
        <a:p>
          <a:endParaRPr lang="en-US"/>
        </a:p>
      </dgm:t>
    </dgm:pt>
    <dgm:pt modelId="{1C6A72ED-5E30-6848-BD3E-D97105E89D77}" type="pres">
      <dgm:prSet presAssocID="{9A671125-5153-5242-B5CD-3CB3935A2AAE}" presName="txNode6" presStyleLbl="revTx" presStyleIdx="5" presStyleCnt="7" custScaleX="150143" custLinFactNeighborX="24163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3E-B132-1146-B986-9E97998BAB95}" type="pres">
      <dgm:prSet presAssocID="{D88C4C92-D4AF-5E4B-91F5-D8474E2A3524}" presName="dotNode6" presStyleCnt="0"/>
      <dgm:spPr/>
    </dgm:pt>
    <dgm:pt modelId="{0E271746-E7B4-7549-96E7-7BA1D68E2B08}" type="pres">
      <dgm:prSet presAssocID="{D88C4C92-D4AF-5E4B-91F5-D8474E2A3524}" presName="dotRepeatNode" presStyleLbl="fgShp" presStyleIdx="4" presStyleCnt="5"/>
      <dgm:spPr/>
      <dgm:t>
        <a:bodyPr/>
        <a:lstStyle/>
        <a:p>
          <a:endParaRPr lang="en-US"/>
        </a:p>
      </dgm:t>
    </dgm:pt>
    <dgm:pt modelId="{96FF27FC-5CA2-AC4F-9987-13D28D3299CB}" type="pres">
      <dgm:prSet presAssocID="{E9337363-DBC1-0446-BBAA-C7754E4CF7D0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7995-A2BD-BD4E-8A37-C9D70072DC59}" srcId="{BB560224-134C-2D47-B152-665839762B0F}" destId="{DBF41E39-5EFD-C942-9F1E-BE006FB47F57}" srcOrd="3" destOrd="0" parTransId="{31F914DE-668C-2649-9156-5B9D22435A44}" sibTransId="{42B642FA-BE49-2343-88AF-0F006CB9C205}"/>
    <dgm:cxn modelId="{425D3FC5-C727-A141-B23B-B09A1A415212}" srcId="{BB560224-134C-2D47-B152-665839762B0F}" destId="{A1DE6A66-CC1A-C040-9E4F-1B7B6D4297DF}" srcOrd="2" destOrd="0" parTransId="{C9F4D168-9A58-2346-93A0-F3B6A7BF4B95}" sibTransId="{6E8EE916-7ABC-9E4C-A387-FF24D1FE4C8D}"/>
    <dgm:cxn modelId="{5C60D45C-E730-8244-82AD-9F05EBB2753E}" type="presOf" srcId="{11341B63-CB97-594C-B495-AC88A810BABA}" destId="{50B801AA-64F9-D94C-87E5-78AD4D368E02}" srcOrd="0" destOrd="0" presId="urn:microsoft.com/office/officeart/2009/3/layout/DescendingProcess"/>
    <dgm:cxn modelId="{85A19171-C5C5-8B45-9020-BD1F6DFBDDEB}" type="presOf" srcId="{F1F73A66-3617-2840-8650-910A28936D36}" destId="{D5CEEEDB-D295-9E44-AC0E-5F5951E4D4B6}" srcOrd="0" destOrd="0" presId="urn:microsoft.com/office/officeart/2009/3/layout/DescendingProcess"/>
    <dgm:cxn modelId="{12FE66C5-D5FD-9E48-AAC7-DD2BABF12D58}" srcId="{BB560224-134C-2D47-B152-665839762B0F}" destId="{F726080A-ECBC-D445-A503-EED21629558E}" srcOrd="0" destOrd="0" parTransId="{2DB641AF-AA99-854E-BF58-3AECC2404E5A}" sibTransId="{2736A9E5-4A85-BF4C-B68B-761A5219F234}"/>
    <dgm:cxn modelId="{6E116522-C264-1643-9437-AC8CAB033877}" type="presOf" srcId="{BB560224-134C-2D47-B152-665839762B0F}" destId="{E97F3899-0B51-974F-A7C1-4CFBF4D7191D}" srcOrd="0" destOrd="0" presId="urn:microsoft.com/office/officeart/2009/3/layout/DescendingProcess"/>
    <dgm:cxn modelId="{4D001039-1A14-6743-A7F3-E863D95C108A}" type="presOf" srcId="{F726080A-ECBC-D445-A503-EED21629558E}" destId="{872D101B-4F03-AD46-8060-5AB8FF0430CA}" srcOrd="0" destOrd="0" presId="urn:microsoft.com/office/officeart/2009/3/layout/DescendingProcess"/>
    <dgm:cxn modelId="{C005F01E-6B0B-B640-8F34-96336E755D9D}" srcId="{BB560224-134C-2D47-B152-665839762B0F}" destId="{ED6E9204-1537-9F44-96D2-4568ACDD440C}" srcOrd="4" destOrd="0" parTransId="{683021B2-3293-664E-BBD5-24D7E18F0B1C}" sibTransId="{11341B63-CB97-594C-B495-AC88A810BABA}"/>
    <dgm:cxn modelId="{391CFE06-EE6F-7646-B0EF-BACFCA173A91}" type="presOf" srcId="{ED6E9204-1537-9F44-96D2-4568ACDD440C}" destId="{FA87D888-A136-274C-B3A4-FCFF6259E142}" srcOrd="0" destOrd="0" presId="urn:microsoft.com/office/officeart/2009/3/layout/DescendingProcess"/>
    <dgm:cxn modelId="{A3EBADFE-5889-F448-B9A2-022DFC41820F}" type="presOf" srcId="{1F89D95C-9D6A-4448-97FD-6F8D31F58EBF}" destId="{E3B38521-49DD-A547-BCF5-7F558806C23B}" srcOrd="0" destOrd="0" presId="urn:microsoft.com/office/officeart/2009/3/layout/DescendingProcess"/>
    <dgm:cxn modelId="{EE8F515F-8838-E74C-8A07-FB6BA175D6F7}" type="presOf" srcId="{DBF41E39-5EFD-C942-9F1E-BE006FB47F57}" destId="{EE4ECF7E-DBA7-7544-9FE9-759701105A0D}" srcOrd="0" destOrd="0" presId="urn:microsoft.com/office/officeart/2009/3/layout/DescendingProcess"/>
    <dgm:cxn modelId="{1479D756-D55E-BF4D-8124-35F1CD723A4F}" type="presOf" srcId="{6E8EE916-7ABC-9E4C-A387-FF24D1FE4C8D}" destId="{1333BDD6-6E07-8648-ADF4-B71474F045E3}" srcOrd="0" destOrd="0" presId="urn:microsoft.com/office/officeart/2009/3/layout/DescendingProcess"/>
    <dgm:cxn modelId="{578A68CC-F1AF-2147-B2E2-65B4D52933DE}" srcId="{BB560224-134C-2D47-B152-665839762B0F}" destId="{F1F73A66-3617-2840-8650-910A28936D36}" srcOrd="1" destOrd="0" parTransId="{F2D6A9CF-B802-A04D-80BC-5252F3F08E71}" sibTransId="{1F89D95C-9D6A-4448-97FD-6F8D31F58EBF}"/>
    <dgm:cxn modelId="{5C07035D-87A1-124A-BAAA-B166D265E8F5}" type="presOf" srcId="{D88C4C92-D4AF-5E4B-91F5-D8474E2A3524}" destId="{0E271746-E7B4-7549-96E7-7BA1D68E2B08}" srcOrd="0" destOrd="0" presId="urn:microsoft.com/office/officeart/2009/3/layout/DescendingProcess"/>
    <dgm:cxn modelId="{A0B4390E-5E8E-254D-A583-4FE07E536961}" type="presOf" srcId="{9A671125-5153-5242-B5CD-3CB3935A2AAE}" destId="{1C6A72ED-5E30-6848-BD3E-D97105E89D77}" srcOrd="0" destOrd="0" presId="urn:microsoft.com/office/officeart/2009/3/layout/DescendingProcess"/>
    <dgm:cxn modelId="{67BE5607-42B7-8A40-91A5-D205E6A075DB}" srcId="{BB560224-134C-2D47-B152-665839762B0F}" destId="{E9337363-DBC1-0446-BBAA-C7754E4CF7D0}" srcOrd="6" destOrd="0" parTransId="{8726549C-8EC9-F34E-BEA9-5621C9661447}" sibTransId="{7ED2436A-F717-3445-9206-77AD6527051E}"/>
    <dgm:cxn modelId="{DA7EA487-1662-EB4A-84BA-FE57EF7D2A32}" type="presOf" srcId="{A1DE6A66-CC1A-C040-9E4F-1B7B6D4297DF}" destId="{97FFC922-5A81-CA43-8D9F-C17A5367570E}" srcOrd="0" destOrd="0" presId="urn:microsoft.com/office/officeart/2009/3/layout/DescendingProcess"/>
    <dgm:cxn modelId="{E23B26DA-4A95-254A-A4F5-8F8BE7F745E0}" srcId="{BB560224-134C-2D47-B152-665839762B0F}" destId="{9A671125-5153-5242-B5CD-3CB3935A2AAE}" srcOrd="5" destOrd="0" parTransId="{4401B32F-213A-0945-8BAE-2FAAA1D50DC3}" sibTransId="{D88C4C92-D4AF-5E4B-91F5-D8474E2A3524}"/>
    <dgm:cxn modelId="{CC0A72B3-FD15-224E-A08C-65C3B1CB21A5}" type="presOf" srcId="{E9337363-DBC1-0446-BBAA-C7754E4CF7D0}" destId="{96FF27FC-5CA2-AC4F-9987-13D28D3299CB}" srcOrd="0" destOrd="0" presId="urn:microsoft.com/office/officeart/2009/3/layout/DescendingProcess"/>
    <dgm:cxn modelId="{197C00AF-5245-504D-91A1-11DDECB01E34}" type="presOf" srcId="{42B642FA-BE49-2343-88AF-0F006CB9C205}" destId="{74F500A6-BDFE-3A4E-9281-DD1B221817C2}" srcOrd="0" destOrd="0" presId="urn:microsoft.com/office/officeart/2009/3/layout/DescendingProcess"/>
    <dgm:cxn modelId="{14F8B92F-907F-8843-A3E9-5DBA1653736D}" type="presParOf" srcId="{E97F3899-0B51-974F-A7C1-4CFBF4D7191D}" destId="{0372D92F-2020-5F4B-9A0D-E65F698CF4C4}" srcOrd="0" destOrd="0" presId="urn:microsoft.com/office/officeart/2009/3/layout/DescendingProcess"/>
    <dgm:cxn modelId="{8E1E4BF8-C77E-E341-903C-256E2E49255F}" type="presParOf" srcId="{E97F3899-0B51-974F-A7C1-4CFBF4D7191D}" destId="{872D101B-4F03-AD46-8060-5AB8FF0430CA}" srcOrd="1" destOrd="0" presId="urn:microsoft.com/office/officeart/2009/3/layout/DescendingProcess"/>
    <dgm:cxn modelId="{4720E504-826C-9141-9F45-5FE1321FFC7B}" type="presParOf" srcId="{E97F3899-0B51-974F-A7C1-4CFBF4D7191D}" destId="{D5CEEEDB-D295-9E44-AC0E-5F5951E4D4B6}" srcOrd="2" destOrd="0" presId="urn:microsoft.com/office/officeart/2009/3/layout/DescendingProcess"/>
    <dgm:cxn modelId="{050A6522-F360-EE47-863F-8BAFA627F1D6}" type="presParOf" srcId="{E97F3899-0B51-974F-A7C1-4CFBF4D7191D}" destId="{152E784D-BBB0-D14F-9EF6-304F8A755196}" srcOrd="3" destOrd="0" presId="urn:microsoft.com/office/officeart/2009/3/layout/DescendingProcess"/>
    <dgm:cxn modelId="{90B025A8-6EBE-4C45-8072-7D898CA1EC1F}" type="presParOf" srcId="{152E784D-BBB0-D14F-9EF6-304F8A755196}" destId="{E3B38521-49DD-A547-BCF5-7F558806C23B}" srcOrd="0" destOrd="0" presId="urn:microsoft.com/office/officeart/2009/3/layout/DescendingProcess"/>
    <dgm:cxn modelId="{7FC1A6CC-DB47-004A-ABB0-FC2BBDCA7621}" type="presParOf" srcId="{E97F3899-0B51-974F-A7C1-4CFBF4D7191D}" destId="{97FFC922-5A81-CA43-8D9F-C17A5367570E}" srcOrd="4" destOrd="0" presId="urn:microsoft.com/office/officeart/2009/3/layout/DescendingProcess"/>
    <dgm:cxn modelId="{A7599BB9-A07B-5145-B90A-E146859F89EA}" type="presParOf" srcId="{E97F3899-0B51-974F-A7C1-4CFBF4D7191D}" destId="{AC037345-01D9-714D-93E2-0D0D9085503F}" srcOrd="5" destOrd="0" presId="urn:microsoft.com/office/officeart/2009/3/layout/DescendingProcess"/>
    <dgm:cxn modelId="{EF83A7DA-9F49-6843-B95D-83CE548F0BC9}" type="presParOf" srcId="{AC037345-01D9-714D-93E2-0D0D9085503F}" destId="{1333BDD6-6E07-8648-ADF4-B71474F045E3}" srcOrd="0" destOrd="0" presId="urn:microsoft.com/office/officeart/2009/3/layout/DescendingProcess"/>
    <dgm:cxn modelId="{44C5E68A-E85F-C040-B793-781D70CB2027}" type="presParOf" srcId="{E97F3899-0B51-974F-A7C1-4CFBF4D7191D}" destId="{EE4ECF7E-DBA7-7544-9FE9-759701105A0D}" srcOrd="6" destOrd="0" presId="urn:microsoft.com/office/officeart/2009/3/layout/DescendingProcess"/>
    <dgm:cxn modelId="{850BEA8A-4128-F241-AF57-6F47594649D1}" type="presParOf" srcId="{E97F3899-0B51-974F-A7C1-4CFBF4D7191D}" destId="{549CDF4B-DD4E-3D4C-80B2-CB6626921147}" srcOrd="7" destOrd="0" presId="urn:microsoft.com/office/officeart/2009/3/layout/DescendingProcess"/>
    <dgm:cxn modelId="{D315F8DE-0CAB-5C43-B770-D5B88106260D}" type="presParOf" srcId="{549CDF4B-DD4E-3D4C-80B2-CB6626921147}" destId="{74F500A6-BDFE-3A4E-9281-DD1B221817C2}" srcOrd="0" destOrd="0" presId="urn:microsoft.com/office/officeart/2009/3/layout/DescendingProcess"/>
    <dgm:cxn modelId="{FB3A50B4-E12E-794F-BD8A-D370839F4DC2}" type="presParOf" srcId="{E97F3899-0B51-974F-A7C1-4CFBF4D7191D}" destId="{FA87D888-A136-274C-B3A4-FCFF6259E142}" srcOrd="8" destOrd="0" presId="urn:microsoft.com/office/officeart/2009/3/layout/DescendingProcess"/>
    <dgm:cxn modelId="{34CB8417-6C6B-4A40-A25A-8BBBE4430669}" type="presParOf" srcId="{E97F3899-0B51-974F-A7C1-4CFBF4D7191D}" destId="{B0D95450-C4C9-DB44-AC4A-914D1469CC0C}" srcOrd="9" destOrd="0" presId="urn:microsoft.com/office/officeart/2009/3/layout/DescendingProcess"/>
    <dgm:cxn modelId="{A91FEBD5-B665-0049-9075-B8EE748CAC42}" type="presParOf" srcId="{B0D95450-C4C9-DB44-AC4A-914D1469CC0C}" destId="{50B801AA-64F9-D94C-87E5-78AD4D368E02}" srcOrd="0" destOrd="0" presId="urn:microsoft.com/office/officeart/2009/3/layout/DescendingProcess"/>
    <dgm:cxn modelId="{0A2523E4-A902-034E-A519-1DCE117BD9E6}" type="presParOf" srcId="{E97F3899-0B51-974F-A7C1-4CFBF4D7191D}" destId="{1C6A72ED-5E30-6848-BD3E-D97105E89D77}" srcOrd="10" destOrd="0" presId="urn:microsoft.com/office/officeart/2009/3/layout/DescendingProcess"/>
    <dgm:cxn modelId="{AFA3F9F8-D1CB-BB4C-8588-6691D5DD0308}" type="presParOf" srcId="{E97F3899-0B51-974F-A7C1-4CFBF4D7191D}" destId="{3F17E93E-B132-1146-B986-9E97998BAB95}" srcOrd="11" destOrd="0" presId="urn:microsoft.com/office/officeart/2009/3/layout/DescendingProcess"/>
    <dgm:cxn modelId="{A43127AE-98C5-AF49-B24B-15D78952BCAD}" type="presParOf" srcId="{3F17E93E-B132-1146-B986-9E97998BAB95}" destId="{0E271746-E7B4-7549-96E7-7BA1D68E2B08}" srcOrd="0" destOrd="0" presId="urn:microsoft.com/office/officeart/2009/3/layout/DescendingProcess"/>
    <dgm:cxn modelId="{319A2C2E-B3CA-494A-B0BB-AF0C19607A43}" type="presParOf" srcId="{E97F3899-0B51-974F-A7C1-4CFBF4D7191D}" destId="{96FF27FC-5CA2-AC4F-9987-13D28D3299C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60224-134C-2D47-B152-665839762B0F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6080A-ECBC-D445-A503-EED21629558E}">
      <dgm:prSet phldrT="[Text]"/>
      <dgm:spPr/>
      <dgm:t>
        <a:bodyPr/>
        <a:lstStyle/>
        <a:p>
          <a:endParaRPr lang="en-US" dirty="0"/>
        </a:p>
      </dgm:t>
    </dgm:pt>
    <dgm:pt modelId="{2DB641AF-AA99-854E-BF58-3AECC2404E5A}" type="parTrans" cxnId="{12FE66C5-D5FD-9E48-AAC7-DD2BABF12D58}">
      <dgm:prSet/>
      <dgm:spPr/>
      <dgm:t>
        <a:bodyPr/>
        <a:lstStyle/>
        <a:p>
          <a:endParaRPr lang="en-US"/>
        </a:p>
      </dgm:t>
    </dgm:pt>
    <dgm:pt modelId="{2736A9E5-4A85-BF4C-B68B-761A5219F234}" type="sibTrans" cxnId="{12FE66C5-D5FD-9E48-AAC7-DD2BABF12D58}">
      <dgm:prSet/>
      <dgm:spPr/>
      <dgm:t>
        <a:bodyPr/>
        <a:lstStyle/>
        <a:p>
          <a:endParaRPr lang="en-US"/>
        </a:p>
      </dgm:t>
    </dgm:pt>
    <dgm:pt modelId="{DBF41E39-5EFD-C942-9F1E-BE006FB47F5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gm:t>
    </dgm:pt>
    <dgm:pt modelId="{31F914DE-668C-2649-9156-5B9D22435A44}" type="parTrans" cxnId="{95A07995-A2BD-BD4E-8A37-C9D70072DC59}">
      <dgm:prSet/>
      <dgm:spPr/>
      <dgm:t>
        <a:bodyPr/>
        <a:lstStyle/>
        <a:p>
          <a:endParaRPr lang="en-US"/>
        </a:p>
      </dgm:t>
    </dgm:pt>
    <dgm:pt modelId="{42B642FA-BE49-2343-88AF-0F006CB9C205}" type="sibTrans" cxnId="{95A07995-A2BD-BD4E-8A37-C9D70072DC59}">
      <dgm:prSet/>
      <dgm:spPr/>
      <dgm:t>
        <a:bodyPr/>
        <a:lstStyle/>
        <a:p>
          <a:endParaRPr lang="en-US"/>
        </a:p>
      </dgm:t>
    </dgm:pt>
    <dgm:pt modelId="{9A671125-5153-5242-B5CD-3CB3935A2AAE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next</a:t>
          </a:r>
        </a:p>
      </dgm:t>
    </dgm:pt>
    <dgm:pt modelId="{4401B32F-213A-0945-8BAE-2FAAA1D50DC3}" type="parTrans" cxnId="{E23B26DA-4A95-254A-A4F5-8F8BE7F745E0}">
      <dgm:prSet/>
      <dgm:spPr/>
      <dgm:t>
        <a:bodyPr/>
        <a:lstStyle/>
        <a:p>
          <a:endParaRPr lang="en-US"/>
        </a:p>
      </dgm:t>
    </dgm:pt>
    <dgm:pt modelId="{D88C4C92-D4AF-5E4B-91F5-D8474E2A3524}" type="sibTrans" cxnId="{E23B26DA-4A95-254A-A4F5-8F8BE7F745E0}">
      <dgm:prSet/>
      <dgm:spPr/>
      <dgm:t>
        <a:bodyPr/>
        <a:lstStyle/>
        <a:p>
          <a:endParaRPr lang="en-US"/>
        </a:p>
      </dgm:t>
    </dgm:pt>
    <dgm:pt modelId="{F1F73A66-3617-2840-8650-910A28936D36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gm:t>
    </dgm:pt>
    <dgm:pt modelId="{F2D6A9CF-B802-A04D-80BC-5252F3F08E71}" type="parTrans" cxnId="{578A68CC-F1AF-2147-B2E2-65B4D52933DE}">
      <dgm:prSet/>
      <dgm:spPr/>
      <dgm:t>
        <a:bodyPr/>
        <a:lstStyle/>
        <a:p>
          <a:endParaRPr lang="en-US"/>
        </a:p>
      </dgm:t>
    </dgm:pt>
    <dgm:pt modelId="{1F89D95C-9D6A-4448-97FD-6F8D31F58EBF}" type="sibTrans" cxnId="{578A68CC-F1AF-2147-B2E2-65B4D52933DE}">
      <dgm:prSet/>
      <dgm:spPr/>
      <dgm:t>
        <a:bodyPr/>
        <a:lstStyle/>
        <a:p>
          <a:endParaRPr lang="en-US"/>
        </a:p>
      </dgm:t>
    </dgm:pt>
    <dgm:pt modelId="{A1DE6A66-CC1A-C040-9E4F-1B7B6D4297DF}">
      <dgm:prSet phldrT="[Text]"/>
      <dgm:spPr/>
      <dgm:t>
        <a:bodyPr/>
        <a:lstStyle/>
        <a:p>
          <a:r>
            <a:rPr lang="en-US" dirty="0"/>
            <a:t>What we were doing</a:t>
          </a:r>
        </a:p>
      </dgm:t>
    </dgm:pt>
    <dgm:pt modelId="{C9F4D168-9A58-2346-93A0-F3B6A7BF4B95}" type="parTrans" cxnId="{425D3FC5-C727-A141-B23B-B09A1A415212}">
      <dgm:prSet/>
      <dgm:spPr/>
      <dgm:t>
        <a:bodyPr/>
        <a:lstStyle/>
        <a:p>
          <a:endParaRPr lang="en-US"/>
        </a:p>
      </dgm:t>
    </dgm:pt>
    <dgm:pt modelId="{6E8EE916-7ABC-9E4C-A387-FF24D1FE4C8D}" type="sibTrans" cxnId="{425D3FC5-C727-A141-B23B-B09A1A415212}">
      <dgm:prSet/>
      <dgm:spPr/>
      <dgm:t>
        <a:bodyPr/>
        <a:lstStyle/>
        <a:p>
          <a:endParaRPr lang="en-US"/>
        </a:p>
      </dgm:t>
    </dgm:pt>
    <dgm:pt modelId="{ED6E9204-1537-9F44-96D2-4568ACDD440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gm:t>
    </dgm:pt>
    <dgm:pt modelId="{11341B63-CB97-594C-B495-AC88A810BABA}" type="sibTrans" cxnId="{C005F01E-6B0B-B640-8F34-96336E755D9D}">
      <dgm:prSet/>
      <dgm:spPr/>
      <dgm:t>
        <a:bodyPr/>
        <a:lstStyle/>
        <a:p>
          <a:endParaRPr lang="en-US"/>
        </a:p>
      </dgm:t>
    </dgm:pt>
    <dgm:pt modelId="{683021B2-3293-664E-BBD5-24D7E18F0B1C}" type="parTrans" cxnId="{C005F01E-6B0B-B640-8F34-96336E755D9D}">
      <dgm:prSet/>
      <dgm:spPr/>
      <dgm:t>
        <a:bodyPr/>
        <a:lstStyle/>
        <a:p>
          <a:endParaRPr lang="en-US"/>
        </a:p>
      </dgm:t>
    </dgm:pt>
    <dgm:pt modelId="{E9337363-DBC1-0446-BBAA-C7754E4CF7D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gm:t>
    </dgm:pt>
    <dgm:pt modelId="{8726549C-8EC9-F34E-BEA9-5621C9661447}" type="parTrans" cxnId="{67BE5607-42B7-8A40-91A5-D205E6A075DB}">
      <dgm:prSet/>
      <dgm:spPr/>
      <dgm:t>
        <a:bodyPr/>
        <a:lstStyle/>
        <a:p>
          <a:endParaRPr lang="en-US"/>
        </a:p>
      </dgm:t>
    </dgm:pt>
    <dgm:pt modelId="{7ED2436A-F717-3445-9206-77AD6527051E}" type="sibTrans" cxnId="{67BE5607-42B7-8A40-91A5-D205E6A075DB}">
      <dgm:prSet/>
      <dgm:spPr/>
      <dgm:t>
        <a:bodyPr/>
        <a:lstStyle/>
        <a:p>
          <a:endParaRPr lang="en-US"/>
        </a:p>
      </dgm:t>
    </dgm:pt>
    <dgm:pt modelId="{E97F3899-0B51-974F-A7C1-4CFBF4D7191D}" type="pres">
      <dgm:prSet presAssocID="{BB560224-134C-2D47-B152-665839762B0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372D92F-2020-5F4B-9A0D-E65F698CF4C4}" type="pres">
      <dgm:prSet presAssocID="{BB560224-134C-2D47-B152-665839762B0F}" presName="arrowNode" presStyleLbl="node1" presStyleIdx="0" presStyleCnt="1"/>
      <dgm:spPr/>
    </dgm:pt>
    <dgm:pt modelId="{872D101B-4F03-AD46-8060-5AB8FF0430CA}" type="pres">
      <dgm:prSet presAssocID="{F726080A-ECBC-D445-A503-EED21629558E}" presName="txNode1" presStyleLbl="revTx" presStyleIdx="0" presStyleCnt="7" custScaleX="2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EEDB-D295-9E44-AC0E-5F5951E4D4B6}" type="pres">
      <dgm:prSet presAssocID="{F1F73A66-3617-2840-8650-910A28936D36}" presName="txNode2" presStyleLbl="revTx" presStyleIdx="1" presStyleCnt="7" custScaleX="152389" custLinFactNeighborX="19471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784D-BBB0-D14F-9EF6-304F8A755196}" type="pres">
      <dgm:prSet presAssocID="{1F89D95C-9D6A-4448-97FD-6F8D31F58EBF}" presName="dotNode2" presStyleCnt="0"/>
      <dgm:spPr/>
    </dgm:pt>
    <dgm:pt modelId="{E3B38521-49DD-A547-BCF5-7F558806C23B}" type="pres">
      <dgm:prSet presAssocID="{1F89D95C-9D6A-4448-97FD-6F8D31F58EBF}" presName="dotRepeatNode" presStyleLbl="fgShp" presStyleIdx="0" presStyleCnt="5"/>
      <dgm:spPr/>
      <dgm:t>
        <a:bodyPr/>
        <a:lstStyle/>
        <a:p>
          <a:endParaRPr lang="en-US"/>
        </a:p>
      </dgm:t>
    </dgm:pt>
    <dgm:pt modelId="{97FFC922-5A81-CA43-8D9F-C17A5367570E}" type="pres">
      <dgm:prSet presAssocID="{A1DE6A66-CC1A-C040-9E4F-1B7B6D4297DF}" presName="txNode3" presStyleLbl="revTx" presStyleIdx="2" presStyleCnt="7" custScaleX="178702" custLinFactNeighborX="-33599" custLinFactNeighborY="4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7345-01D9-714D-93E2-0D0D9085503F}" type="pres">
      <dgm:prSet presAssocID="{6E8EE916-7ABC-9E4C-A387-FF24D1FE4C8D}" presName="dotNode3" presStyleCnt="0"/>
      <dgm:spPr/>
    </dgm:pt>
    <dgm:pt modelId="{1333BDD6-6E07-8648-ADF4-B71474F045E3}" type="pres">
      <dgm:prSet presAssocID="{6E8EE916-7ABC-9E4C-A387-FF24D1FE4C8D}" presName="dotRepeatNode" presStyleLbl="fgShp" presStyleIdx="1" presStyleCnt="5"/>
      <dgm:spPr/>
      <dgm:t>
        <a:bodyPr/>
        <a:lstStyle/>
        <a:p>
          <a:endParaRPr lang="en-US"/>
        </a:p>
      </dgm:t>
    </dgm:pt>
    <dgm:pt modelId="{EE4ECF7E-DBA7-7544-9FE9-759701105A0D}" type="pres">
      <dgm:prSet presAssocID="{DBF41E39-5EFD-C942-9F1E-BE006FB47F57}" presName="txNode4" presStyleLbl="revTx" presStyleIdx="3" presStyleCnt="7" custScaleX="166326" custLinFactNeighborX="4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F4B-DD4E-3D4C-80B2-CB6626921147}" type="pres">
      <dgm:prSet presAssocID="{42B642FA-BE49-2343-88AF-0F006CB9C205}" presName="dotNode4" presStyleCnt="0"/>
      <dgm:spPr/>
    </dgm:pt>
    <dgm:pt modelId="{74F500A6-BDFE-3A4E-9281-DD1B221817C2}" type="pres">
      <dgm:prSet presAssocID="{42B642FA-BE49-2343-88AF-0F006CB9C205}" presName="dotRepeatNode" presStyleLbl="fgShp" presStyleIdx="2" presStyleCnt="5"/>
      <dgm:spPr/>
      <dgm:t>
        <a:bodyPr/>
        <a:lstStyle/>
        <a:p>
          <a:endParaRPr lang="en-US"/>
        </a:p>
      </dgm:t>
    </dgm:pt>
    <dgm:pt modelId="{FA87D888-A136-274C-B3A4-FCFF6259E142}" type="pres">
      <dgm:prSet presAssocID="{ED6E9204-1537-9F44-96D2-4568ACDD440C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5450-C4C9-DB44-AC4A-914D1469CC0C}" type="pres">
      <dgm:prSet presAssocID="{11341B63-CB97-594C-B495-AC88A810BABA}" presName="dotNode5" presStyleCnt="0"/>
      <dgm:spPr/>
    </dgm:pt>
    <dgm:pt modelId="{50B801AA-64F9-D94C-87E5-78AD4D368E02}" type="pres">
      <dgm:prSet presAssocID="{11341B63-CB97-594C-B495-AC88A810BABA}" presName="dotRepeatNode" presStyleLbl="fgShp" presStyleIdx="3" presStyleCnt="5"/>
      <dgm:spPr/>
      <dgm:t>
        <a:bodyPr/>
        <a:lstStyle/>
        <a:p>
          <a:endParaRPr lang="en-US"/>
        </a:p>
      </dgm:t>
    </dgm:pt>
    <dgm:pt modelId="{1C6A72ED-5E30-6848-BD3E-D97105E89D77}" type="pres">
      <dgm:prSet presAssocID="{9A671125-5153-5242-B5CD-3CB3935A2AAE}" presName="txNode6" presStyleLbl="revTx" presStyleIdx="5" presStyleCnt="7" custScaleX="150143" custLinFactNeighborX="24163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3E-B132-1146-B986-9E97998BAB95}" type="pres">
      <dgm:prSet presAssocID="{D88C4C92-D4AF-5E4B-91F5-D8474E2A3524}" presName="dotNode6" presStyleCnt="0"/>
      <dgm:spPr/>
    </dgm:pt>
    <dgm:pt modelId="{0E271746-E7B4-7549-96E7-7BA1D68E2B08}" type="pres">
      <dgm:prSet presAssocID="{D88C4C92-D4AF-5E4B-91F5-D8474E2A3524}" presName="dotRepeatNode" presStyleLbl="fgShp" presStyleIdx="4" presStyleCnt="5"/>
      <dgm:spPr/>
      <dgm:t>
        <a:bodyPr/>
        <a:lstStyle/>
        <a:p>
          <a:endParaRPr lang="en-US"/>
        </a:p>
      </dgm:t>
    </dgm:pt>
    <dgm:pt modelId="{96FF27FC-5CA2-AC4F-9987-13D28D3299CB}" type="pres">
      <dgm:prSet presAssocID="{E9337363-DBC1-0446-BBAA-C7754E4CF7D0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7995-A2BD-BD4E-8A37-C9D70072DC59}" srcId="{BB560224-134C-2D47-B152-665839762B0F}" destId="{DBF41E39-5EFD-C942-9F1E-BE006FB47F57}" srcOrd="3" destOrd="0" parTransId="{31F914DE-668C-2649-9156-5B9D22435A44}" sibTransId="{42B642FA-BE49-2343-88AF-0F006CB9C205}"/>
    <dgm:cxn modelId="{425D3FC5-C727-A141-B23B-B09A1A415212}" srcId="{BB560224-134C-2D47-B152-665839762B0F}" destId="{A1DE6A66-CC1A-C040-9E4F-1B7B6D4297DF}" srcOrd="2" destOrd="0" parTransId="{C9F4D168-9A58-2346-93A0-F3B6A7BF4B95}" sibTransId="{6E8EE916-7ABC-9E4C-A387-FF24D1FE4C8D}"/>
    <dgm:cxn modelId="{5C60D45C-E730-8244-82AD-9F05EBB2753E}" type="presOf" srcId="{11341B63-CB97-594C-B495-AC88A810BABA}" destId="{50B801AA-64F9-D94C-87E5-78AD4D368E02}" srcOrd="0" destOrd="0" presId="urn:microsoft.com/office/officeart/2009/3/layout/DescendingProcess"/>
    <dgm:cxn modelId="{85A19171-C5C5-8B45-9020-BD1F6DFBDDEB}" type="presOf" srcId="{F1F73A66-3617-2840-8650-910A28936D36}" destId="{D5CEEEDB-D295-9E44-AC0E-5F5951E4D4B6}" srcOrd="0" destOrd="0" presId="urn:microsoft.com/office/officeart/2009/3/layout/DescendingProcess"/>
    <dgm:cxn modelId="{12FE66C5-D5FD-9E48-AAC7-DD2BABF12D58}" srcId="{BB560224-134C-2D47-B152-665839762B0F}" destId="{F726080A-ECBC-D445-A503-EED21629558E}" srcOrd="0" destOrd="0" parTransId="{2DB641AF-AA99-854E-BF58-3AECC2404E5A}" sibTransId="{2736A9E5-4A85-BF4C-B68B-761A5219F234}"/>
    <dgm:cxn modelId="{6E116522-C264-1643-9437-AC8CAB033877}" type="presOf" srcId="{BB560224-134C-2D47-B152-665839762B0F}" destId="{E97F3899-0B51-974F-A7C1-4CFBF4D7191D}" srcOrd="0" destOrd="0" presId="urn:microsoft.com/office/officeart/2009/3/layout/DescendingProcess"/>
    <dgm:cxn modelId="{4D001039-1A14-6743-A7F3-E863D95C108A}" type="presOf" srcId="{F726080A-ECBC-D445-A503-EED21629558E}" destId="{872D101B-4F03-AD46-8060-5AB8FF0430CA}" srcOrd="0" destOrd="0" presId="urn:microsoft.com/office/officeart/2009/3/layout/DescendingProcess"/>
    <dgm:cxn modelId="{C005F01E-6B0B-B640-8F34-96336E755D9D}" srcId="{BB560224-134C-2D47-B152-665839762B0F}" destId="{ED6E9204-1537-9F44-96D2-4568ACDD440C}" srcOrd="4" destOrd="0" parTransId="{683021B2-3293-664E-BBD5-24D7E18F0B1C}" sibTransId="{11341B63-CB97-594C-B495-AC88A810BABA}"/>
    <dgm:cxn modelId="{391CFE06-EE6F-7646-B0EF-BACFCA173A91}" type="presOf" srcId="{ED6E9204-1537-9F44-96D2-4568ACDD440C}" destId="{FA87D888-A136-274C-B3A4-FCFF6259E142}" srcOrd="0" destOrd="0" presId="urn:microsoft.com/office/officeart/2009/3/layout/DescendingProcess"/>
    <dgm:cxn modelId="{A3EBADFE-5889-F448-B9A2-022DFC41820F}" type="presOf" srcId="{1F89D95C-9D6A-4448-97FD-6F8D31F58EBF}" destId="{E3B38521-49DD-A547-BCF5-7F558806C23B}" srcOrd="0" destOrd="0" presId="urn:microsoft.com/office/officeart/2009/3/layout/DescendingProcess"/>
    <dgm:cxn modelId="{EE8F515F-8838-E74C-8A07-FB6BA175D6F7}" type="presOf" srcId="{DBF41E39-5EFD-C942-9F1E-BE006FB47F57}" destId="{EE4ECF7E-DBA7-7544-9FE9-759701105A0D}" srcOrd="0" destOrd="0" presId="urn:microsoft.com/office/officeart/2009/3/layout/DescendingProcess"/>
    <dgm:cxn modelId="{1479D756-D55E-BF4D-8124-35F1CD723A4F}" type="presOf" srcId="{6E8EE916-7ABC-9E4C-A387-FF24D1FE4C8D}" destId="{1333BDD6-6E07-8648-ADF4-B71474F045E3}" srcOrd="0" destOrd="0" presId="urn:microsoft.com/office/officeart/2009/3/layout/DescendingProcess"/>
    <dgm:cxn modelId="{578A68CC-F1AF-2147-B2E2-65B4D52933DE}" srcId="{BB560224-134C-2D47-B152-665839762B0F}" destId="{F1F73A66-3617-2840-8650-910A28936D36}" srcOrd="1" destOrd="0" parTransId="{F2D6A9CF-B802-A04D-80BC-5252F3F08E71}" sibTransId="{1F89D95C-9D6A-4448-97FD-6F8D31F58EBF}"/>
    <dgm:cxn modelId="{5C07035D-87A1-124A-BAAA-B166D265E8F5}" type="presOf" srcId="{D88C4C92-D4AF-5E4B-91F5-D8474E2A3524}" destId="{0E271746-E7B4-7549-96E7-7BA1D68E2B08}" srcOrd="0" destOrd="0" presId="urn:microsoft.com/office/officeart/2009/3/layout/DescendingProcess"/>
    <dgm:cxn modelId="{A0B4390E-5E8E-254D-A583-4FE07E536961}" type="presOf" srcId="{9A671125-5153-5242-B5CD-3CB3935A2AAE}" destId="{1C6A72ED-5E30-6848-BD3E-D97105E89D77}" srcOrd="0" destOrd="0" presId="urn:microsoft.com/office/officeart/2009/3/layout/DescendingProcess"/>
    <dgm:cxn modelId="{67BE5607-42B7-8A40-91A5-D205E6A075DB}" srcId="{BB560224-134C-2D47-B152-665839762B0F}" destId="{E9337363-DBC1-0446-BBAA-C7754E4CF7D0}" srcOrd="6" destOrd="0" parTransId="{8726549C-8EC9-F34E-BEA9-5621C9661447}" sibTransId="{7ED2436A-F717-3445-9206-77AD6527051E}"/>
    <dgm:cxn modelId="{DA7EA487-1662-EB4A-84BA-FE57EF7D2A32}" type="presOf" srcId="{A1DE6A66-CC1A-C040-9E4F-1B7B6D4297DF}" destId="{97FFC922-5A81-CA43-8D9F-C17A5367570E}" srcOrd="0" destOrd="0" presId="urn:microsoft.com/office/officeart/2009/3/layout/DescendingProcess"/>
    <dgm:cxn modelId="{E23B26DA-4A95-254A-A4F5-8F8BE7F745E0}" srcId="{BB560224-134C-2D47-B152-665839762B0F}" destId="{9A671125-5153-5242-B5CD-3CB3935A2AAE}" srcOrd="5" destOrd="0" parTransId="{4401B32F-213A-0945-8BAE-2FAAA1D50DC3}" sibTransId="{D88C4C92-D4AF-5E4B-91F5-D8474E2A3524}"/>
    <dgm:cxn modelId="{CC0A72B3-FD15-224E-A08C-65C3B1CB21A5}" type="presOf" srcId="{E9337363-DBC1-0446-BBAA-C7754E4CF7D0}" destId="{96FF27FC-5CA2-AC4F-9987-13D28D3299CB}" srcOrd="0" destOrd="0" presId="urn:microsoft.com/office/officeart/2009/3/layout/DescendingProcess"/>
    <dgm:cxn modelId="{197C00AF-5245-504D-91A1-11DDECB01E34}" type="presOf" srcId="{42B642FA-BE49-2343-88AF-0F006CB9C205}" destId="{74F500A6-BDFE-3A4E-9281-DD1B221817C2}" srcOrd="0" destOrd="0" presId="urn:microsoft.com/office/officeart/2009/3/layout/DescendingProcess"/>
    <dgm:cxn modelId="{14F8B92F-907F-8843-A3E9-5DBA1653736D}" type="presParOf" srcId="{E97F3899-0B51-974F-A7C1-4CFBF4D7191D}" destId="{0372D92F-2020-5F4B-9A0D-E65F698CF4C4}" srcOrd="0" destOrd="0" presId="urn:microsoft.com/office/officeart/2009/3/layout/DescendingProcess"/>
    <dgm:cxn modelId="{8E1E4BF8-C77E-E341-903C-256E2E49255F}" type="presParOf" srcId="{E97F3899-0B51-974F-A7C1-4CFBF4D7191D}" destId="{872D101B-4F03-AD46-8060-5AB8FF0430CA}" srcOrd="1" destOrd="0" presId="urn:microsoft.com/office/officeart/2009/3/layout/DescendingProcess"/>
    <dgm:cxn modelId="{4720E504-826C-9141-9F45-5FE1321FFC7B}" type="presParOf" srcId="{E97F3899-0B51-974F-A7C1-4CFBF4D7191D}" destId="{D5CEEEDB-D295-9E44-AC0E-5F5951E4D4B6}" srcOrd="2" destOrd="0" presId="urn:microsoft.com/office/officeart/2009/3/layout/DescendingProcess"/>
    <dgm:cxn modelId="{050A6522-F360-EE47-863F-8BAFA627F1D6}" type="presParOf" srcId="{E97F3899-0B51-974F-A7C1-4CFBF4D7191D}" destId="{152E784D-BBB0-D14F-9EF6-304F8A755196}" srcOrd="3" destOrd="0" presId="urn:microsoft.com/office/officeart/2009/3/layout/DescendingProcess"/>
    <dgm:cxn modelId="{90B025A8-6EBE-4C45-8072-7D898CA1EC1F}" type="presParOf" srcId="{152E784D-BBB0-D14F-9EF6-304F8A755196}" destId="{E3B38521-49DD-A547-BCF5-7F558806C23B}" srcOrd="0" destOrd="0" presId="urn:microsoft.com/office/officeart/2009/3/layout/DescendingProcess"/>
    <dgm:cxn modelId="{7FC1A6CC-DB47-004A-ABB0-FC2BBDCA7621}" type="presParOf" srcId="{E97F3899-0B51-974F-A7C1-4CFBF4D7191D}" destId="{97FFC922-5A81-CA43-8D9F-C17A5367570E}" srcOrd="4" destOrd="0" presId="urn:microsoft.com/office/officeart/2009/3/layout/DescendingProcess"/>
    <dgm:cxn modelId="{A7599BB9-A07B-5145-B90A-E146859F89EA}" type="presParOf" srcId="{E97F3899-0B51-974F-A7C1-4CFBF4D7191D}" destId="{AC037345-01D9-714D-93E2-0D0D9085503F}" srcOrd="5" destOrd="0" presId="urn:microsoft.com/office/officeart/2009/3/layout/DescendingProcess"/>
    <dgm:cxn modelId="{EF83A7DA-9F49-6843-B95D-83CE548F0BC9}" type="presParOf" srcId="{AC037345-01D9-714D-93E2-0D0D9085503F}" destId="{1333BDD6-6E07-8648-ADF4-B71474F045E3}" srcOrd="0" destOrd="0" presId="urn:microsoft.com/office/officeart/2009/3/layout/DescendingProcess"/>
    <dgm:cxn modelId="{44C5E68A-E85F-C040-B793-781D70CB2027}" type="presParOf" srcId="{E97F3899-0B51-974F-A7C1-4CFBF4D7191D}" destId="{EE4ECF7E-DBA7-7544-9FE9-759701105A0D}" srcOrd="6" destOrd="0" presId="urn:microsoft.com/office/officeart/2009/3/layout/DescendingProcess"/>
    <dgm:cxn modelId="{850BEA8A-4128-F241-AF57-6F47594649D1}" type="presParOf" srcId="{E97F3899-0B51-974F-A7C1-4CFBF4D7191D}" destId="{549CDF4B-DD4E-3D4C-80B2-CB6626921147}" srcOrd="7" destOrd="0" presId="urn:microsoft.com/office/officeart/2009/3/layout/DescendingProcess"/>
    <dgm:cxn modelId="{D315F8DE-0CAB-5C43-B770-D5B88106260D}" type="presParOf" srcId="{549CDF4B-DD4E-3D4C-80B2-CB6626921147}" destId="{74F500A6-BDFE-3A4E-9281-DD1B221817C2}" srcOrd="0" destOrd="0" presId="urn:microsoft.com/office/officeart/2009/3/layout/DescendingProcess"/>
    <dgm:cxn modelId="{FB3A50B4-E12E-794F-BD8A-D370839F4DC2}" type="presParOf" srcId="{E97F3899-0B51-974F-A7C1-4CFBF4D7191D}" destId="{FA87D888-A136-274C-B3A4-FCFF6259E142}" srcOrd="8" destOrd="0" presId="urn:microsoft.com/office/officeart/2009/3/layout/DescendingProcess"/>
    <dgm:cxn modelId="{34CB8417-6C6B-4A40-A25A-8BBBE4430669}" type="presParOf" srcId="{E97F3899-0B51-974F-A7C1-4CFBF4D7191D}" destId="{B0D95450-C4C9-DB44-AC4A-914D1469CC0C}" srcOrd="9" destOrd="0" presId="urn:microsoft.com/office/officeart/2009/3/layout/DescendingProcess"/>
    <dgm:cxn modelId="{A91FEBD5-B665-0049-9075-B8EE748CAC42}" type="presParOf" srcId="{B0D95450-C4C9-DB44-AC4A-914D1469CC0C}" destId="{50B801AA-64F9-D94C-87E5-78AD4D368E02}" srcOrd="0" destOrd="0" presId="urn:microsoft.com/office/officeart/2009/3/layout/DescendingProcess"/>
    <dgm:cxn modelId="{0A2523E4-A902-034E-A519-1DCE117BD9E6}" type="presParOf" srcId="{E97F3899-0B51-974F-A7C1-4CFBF4D7191D}" destId="{1C6A72ED-5E30-6848-BD3E-D97105E89D77}" srcOrd="10" destOrd="0" presId="urn:microsoft.com/office/officeart/2009/3/layout/DescendingProcess"/>
    <dgm:cxn modelId="{AFA3F9F8-D1CB-BB4C-8588-6691D5DD0308}" type="presParOf" srcId="{E97F3899-0B51-974F-A7C1-4CFBF4D7191D}" destId="{3F17E93E-B132-1146-B986-9E97998BAB95}" srcOrd="11" destOrd="0" presId="urn:microsoft.com/office/officeart/2009/3/layout/DescendingProcess"/>
    <dgm:cxn modelId="{A43127AE-98C5-AF49-B24B-15D78952BCAD}" type="presParOf" srcId="{3F17E93E-B132-1146-B986-9E97998BAB95}" destId="{0E271746-E7B4-7549-96E7-7BA1D68E2B08}" srcOrd="0" destOrd="0" presId="urn:microsoft.com/office/officeart/2009/3/layout/DescendingProcess"/>
    <dgm:cxn modelId="{319A2C2E-B3CA-494A-B0BB-AF0C19607A43}" type="presParOf" srcId="{E97F3899-0B51-974F-A7C1-4CFBF4D7191D}" destId="{96FF27FC-5CA2-AC4F-9987-13D28D3299C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60224-134C-2D47-B152-665839762B0F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6080A-ECBC-D445-A503-EED21629558E}">
      <dgm:prSet phldrT="[Text]"/>
      <dgm:spPr/>
      <dgm:t>
        <a:bodyPr/>
        <a:lstStyle/>
        <a:p>
          <a:endParaRPr lang="en-US" dirty="0"/>
        </a:p>
      </dgm:t>
    </dgm:pt>
    <dgm:pt modelId="{2DB641AF-AA99-854E-BF58-3AECC2404E5A}" type="parTrans" cxnId="{12FE66C5-D5FD-9E48-AAC7-DD2BABF12D58}">
      <dgm:prSet/>
      <dgm:spPr/>
      <dgm:t>
        <a:bodyPr/>
        <a:lstStyle/>
        <a:p>
          <a:endParaRPr lang="en-US"/>
        </a:p>
      </dgm:t>
    </dgm:pt>
    <dgm:pt modelId="{2736A9E5-4A85-BF4C-B68B-761A5219F234}" type="sibTrans" cxnId="{12FE66C5-D5FD-9E48-AAC7-DD2BABF12D58}">
      <dgm:prSet/>
      <dgm:spPr/>
      <dgm:t>
        <a:bodyPr/>
        <a:lstStyle/>
        <a:p>
          <a:endParaRPr lang="en-US"/>
        </a:p>
      </dgm:t>
    </dgm:pt>
    <dgm:pt modelId="{DBF41E39-5EFD-C942-9F1E-BE006FB47F57}">
      <dgm:prSet phldrT="[Text]"/>
      <dgm:spPr/>
      <dgm:t>
        <a:bodyPr/>
        <a:lstStyle/>
        <a:p>
          <a:r>
            <a:rPr lang="en-US" dirty="0"/>
            <a:t>What we're doing now</a:t>
          </a:r>
        </a:p>
      </dgm:t>
    </dgm:pt>
    <dgm:pt modelId="{31F914DE-668C-2649-9156-5B9D22435A44}" type="parTrans" cxnId="{95A07995-A2BD-BD4E-8A37-C9D70072DC59}">
      <dgm:prSet/>
      <dgm:spPr/>
      <dgm:t>
        <a:bodyPr/>
        <a:lstStyle/>
        <a:p>
          <a:endParaRPr lang="en-US"/>
        </a:p>
      </dgm:t>
    </dgm:pt>
    <dgm:pt modelId="{42B642FA-BE49-2343-88AF-0F006CB9C205}" type="sibTrans" cxnId="{95A07995-A2BD-BD4E-8A37-C9D70072DC59}">
      <dgm:prSet/>
      <dgm:spPr/>
      <dgm:t>
        <a:bodyPr/>
        <a:lstStyle/>
        <a:p>
          <a:endParaRPr lang="en-US"/>
        </a:p>
      </dgm:t>
    </dgm:pt>
    <dgm:pt modelId="{9A671125-5153-5242-B5CD-3CB3935A2AAE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next</a:t>
          </a:r>
        </a:p>
      </dgm:t>
    </dgm:pt>
    <dgm:pt modelId="{4401B32F-213A-0945-8BAE-2FAAA1D50DC3}" type="parTrans" cxnId="{E23B26DA-4A95-254A-A4F5-8F8BE7F745E0}">
      <dgm:prSet/>
      <dgm:spPr/>
      <dgm:t>
        <a:bodyPr/>
        <a:lstStyle/>
        <a:p>
          <a:endParaRPr lang="en-US"/>
        </a:p>
      </dgm:t>
    </dgm:pt>
    <dgm:pt modelId="{D88C4C92-D4AF-5E4B-91F5-D8474E2A3524}" type="sibTrans" cxnId="{E23B26DA-4A95-254A-A4F5-8F8BE7F745E0}">
      <dgm:prSet/>
      <dgm:spPr/>
      <dgm:t>
        <a:bodyPr/>
        <a:lstStyle/>
        <a:p>
          <a:endParaRPr lang="en-US"/>
        </a:p>
      </dgm:t>
    </dgm:pt>
    <dgm:pt modelId="{F1F73A66-3617-2840-8650-910A28936D36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gm:t>
    </dgm:pt>
    <dgm:pt modelId="{F2D6A9CF-B802-A04D-80BC-5252F3F08E71}" type="parTrans" cxnId="{578A68CC-F1AF-2147-B2E2-65B4D52933DE}">
      <dgm:prSet/>
      <dgm:spPr/>
      <dgm:t>
        <a:bodyPr/>
        <a:lstStyle/>
        <a:p>
          <a:endParaRPr lang="en-US"/>
        </a:p>
      </dgm:t>
    </dgm:pt>
    <dgm:pt modelId="{1F89D95C-9D6A-4448-97FD-6F8D31F58EBF}" type="sibTrans" cxnId="{578A68CC-F1AF-2147-B2E2-65B4D52933DE}">
      <dgm:prSet/>
      <dgm:spPr/>
      <dgm:t>
        <a:bodyPr/>
        <a:lstStyle/>
        <a:p>
          <a:endParaRPr lang="en-US"/>
        </a:p>
      </dgm:t>
    </dgm:pt>
    <dgm:pt modelId="{A1DE6A66-CC1A-C040-9E4F-1B7B6D4297D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gm:t>
    </dgm:pt>
    <dgm:pt modelId="{C9F4D168-9A58-2346-93A0-F3B6A7BF4B95}" type="parTrans" cxnId="{425D3FC5-C727-A141-B23B-B09A1A415212}">
      <dgm:prSet/>
      <dgm:spPr/>
      <dgm:t>
        <a:bodyPr/>
        <a:lstStyle/>
        <a:p>
          <a:endParaRPr lang="en-US"/>
        </a:p>
      </dgm:t>
    </dgm:pt>
    <dgm:pt modelId="{6E8EE916-7ABC-9E4C-A387-FF24D1FE4C8D}" type="sibTrans" cxnId="{425D3FC5-C727-A141-B23B-B09A1A415212}">
      <dgm:prSet/>
      <dgm:spPr/>
      <dgm:t>
        <a:bodyPr/>
        <a:lstStyle/>
        <a:p>
          <a:endParaRPr lang="en-US"/>
        </a:p>
      </dgm:t>
    </dgm:pt>
    <dgm:pt modelId="{ED6E9204-1537-9F44-96D2-4568ACDD440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gm:t>
    </dgm:pt>
    <dgm:pt modelId="{11341B63-CB97-594C-B495-AC88A810BABA}" type="sibTrans" cxnId="{C005F01E-6B0B-B640-8F34-96336E755D9D}">
      <dgm:prSet/>
      <dgm:spPr/>
      <dgm:t>
        <a:bodyPr/>
        <a:lstStyle/>
        <a:p>
          <a:endParaRPr lang="en-US"/>
        </a:p>
      </dgm:t>
    </dgm:pt>
    <dgm:pt modelId="{683021B2-3293-664E-BBD5-24D7E18F0B1C}" type="parTrans" cxnId="{C005F01E-6B0B-B640-8F34-96336E755D9D}">
      <dgm:prSet/>
      <dgm:spPr/>
      <dgm:t>
        <a:bodyPr/>
        <a:lstStyle/>
        <a:p>
          <a:endParaRPr lang="en-US"/>
        </a:p>
      </dgm:t>
    </dgm:pt>
    <dgm:pt modelId="{E9337363-DBC1-0446-BBAA-C7754E4CF7D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gm:t>
    </dgm:pt>
    <dgm:pt modelId="{8726549C-8EC9-F34E-BEA9-5621C9661447}" type="parTrans" cxnId="{67BE5607-42B7-8A40-91A5-D205E6A075DB}">
      <dgm:prSet/>
      <dgm:spPr/>
      <dgm:t>
        <a:bodyPr/>
        <a:lstStyle/>
        <a:p>
          <a:endParaRPr lang="en-US"/>
        </a:p>
      </dgm:t>
    </dgm:pt>
    <dgm:pt modelId="{7ED2436A-F717-3445-9206-77AD6527051E}" type="sibTrans" cxnId="{67BE5607-42B7-8A40-91A5-D205E6A075DB}">
      <dgm:prSet/>
      <dgm:spPr/>
      <dgm:t>
        <a:bodyPr/>
        <a:lstStyle/>
        <a:p>
          <a:endParaRPr lang="en-US"/>
        </a:p>
      </dgm:t>
    </dgm:pt>
    <dgm:pt modelId="{E97F3899-0B51-974F-A7C1-4CFBF4D7191D}" type="pres">
      <dgm:prSet presAssocID="{BB560224-134C-2D47-B152-665839762B0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372D92F-2020-5F4B-9A0D-E65F698CF4C4}" type="pres">
      <dgm:prSet presAssocID="{BB560224-134C-2D47-B152-665839762B0F}" presName="arrowNode" presStyleLbl="node1" presStyleIdx="0" presStyleCnt="1"/>
      <dgm:spPr/>
    </dgm:pt>
    <dgm:pt modelId="{872D101B-4F03-AD46-8060-5AB8FF0430CA}" type="pres">
      <dgm:prSet presAssocID="{F726080A-ECBC-D445-A503-EED21629558E}" presName="txNode1" presStyleLbl="revTx" presStyleIdx="0" presStyleCnt="7" custScaleX="2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EEDB-D295-9E44-AC0E-5F5951E4D4B6}" type="pres">
      <dgm:prSet presAssocID="{F1F73A66-3617-2840-8650-910A28936D36}" presName="txNode2" presStyleLbl="revTx" presStyleIdx="1" presStyleCnt="7" custScaleX="152389" custLinFactNeighborX="19471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784D-BBB0-D14F-9EF6-304F8A755196}" type="pres">
      <dgm:prSet presAssocID="{1F89D95C-9D6A-4448-97FD-6F8D31F58EBF}" presName="dotNode2" presStyleCnt="0"/>
      <dgm:spPr/>
    </dgm:pt>
    <dgm:pt modelId="{E3B38521-49DD-A547-BCF5-7F558806C23B}" type="pres">
      <dgm:prSet presAssocID="{1F89D95C-9D6A-4448-97FD-6F8D31F58EBF}" presName="dotRepeatNode" presStyleLbl="fgShp" presStyleIdx="0" presStyleCnt="5"/>
      <dgm:spPr/>
      <dgm:t>
        <a:bodyPr/>
        <a:lstStyle/>
        <a:p>
          <a:endParaRPr lang="en-US"/>
        </a:p>
      </dgm:t>
    </dgm:pt>
    <dgm:pt modelId="{97FFC922-5A81-CA43-8D9F-C17A5367570E}" type="pres">
      <dgm:prSet presAssocID="{A1DE6A66-CC1A-C040-9E4F-1B7B6D4297DF}" presName="txNode3" presStyleLbl="revTx" presStyleIdx="2" presStyleCnt="7" custScaleX="178702" custLinFactNeighborX="-33599" custLinFactNeighborY="4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7345-01D9-714D-93E2-0D0D9085503F}" type="pres">
      <dgm:prSet presAssocID="{6E8EE916-7ABC-9E4C-A387-FF24D1FE4C8D}" presName="dotNode3" presStyleCnt="0"/>
      <dgm:spPr/>
    </dgm:pt>
    <dgm:pt modelId="{1333BDD6-6E07-8648-ADF4-B71474F045E3}" type="pres">
      <dgm:prSet presAssocID="{6E8EE916-7ABC-9E4C-A387-FF24D1FE4C8D}" presName="dotRepeatNode" presStyleLbl="fgShp" presStyleIdx="1" presStyleCnt="5"/>
      <dgm:spPr/>
      <dgm:t>
        <a:bodyPr/>
        <a:lstStyle/>
        <a:p>
          <a:endParaRPr lang="en-US"/>
        </a:p>
      </dgm:t>
    </dgm:pt>
    <dgm:pt modelId="{EE4ECF7E-DBA7-7544-9FE9-759701105A0D}" type="pres">
      <dgm:prSet presAssocID="{DBF41E39-5EFD-C942-9F1E-BE006FB47F57}" presName="txNode4" presStyleLbl="revTx" presStyleIdx="3" presStyleCnt="7" custScaleX="166326" custLinFactNeighborX="4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F4B-DD4E-3D4C-80B2-CB6626921147}" type="pres">
      <dgm:prSet presAssocID="{42B642FA-BE49-2343-88AF-0F006CB9C205}" presName="dotNode4" presStyleCnt="0"/>
      <dgm:spPr/>
    </dgm:pt>
    <dgm:pt modelId="{74F500A6-BDFE-3A4E-9281-DD1B221817C2}" type="pres">
      <dgm:prSet presAssocID="{42B642FA-BE49-2343-88AF-0F006CB9C205}" presName="dotRepeatNode" presStyleLbl="fgShp" presStyleIdx="2" presStyleCnt="5"/>
      <dgm:spPr/>
      <dgm:t>
        <a:bodyPr/>
        <a:lstStyle/>
        <a:p>
          <a:endParaRPr lang="en-US"/>
        </a:p>
      </dgm:t>
    </dgm:pt>
    <dgm:pt modelId="{FA87D888-A136-274C-B3A4-FCFF6259E142}" type="pres">
      <dgm:prSet presAssocID="{ED6E9204-1537-9F44-96D2-4568ACDD440C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5450-C4C9-DB44-AC4A-914D1469CC0C}" type="pres">
      <dgm:prSet presAssocID="{11341B63-CB97-594C-B495-AC88A810BABA}" presName="dotNode5" presStyleCnt="0"/>
      <dgm:spPr/>
    </dgm:pt>
    <dgm:pt modelId="{50B801AA-64F9-D94C-87E5-78AD4D368E02}" type="pres">
      <dgm:prSet presAssocID="{11341B63-CB97-594C-B495-AC88A810BABA}" presName="dotRepeatNode" presStyleLbl="fgShp" presStyleIdx="3" presStyleCnt="5"/>
      <dgm:spPr/>
      <dgm:t>
        <a:bodyPr/>
        <a:lstStyle/>
        <a:p>
          <a:endParaRPr lang="en-US"/>
        </a:p>
      </dgm:t>
    </dgm:pt>
    <dgm:pt modelId="{1C6A72ED-5E30-6848-BD3E-D97105E89D77}" type="pres">
      <dgm:prSet presAssocID="{9A671125-5153-5242-B5CD-3CB3935A2AAE}" presName="txNode6" presStyleLbl="revTx" presStyleIdx="5" presStyleCnt="7" custScaleX="150143" custLinFactNeighborX="24163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3E-B132-1146-B986-9E97998BAB95}" type="pres">
      <dgm:prSet presAssocID="{D88C4C92-D4AF-5E4B-91F5-D8474E2A3524}" presName="dotNode6" presStyleCnt="0"/>
      <dgm:spPr/>
    </dgm:pt>
    <dgm:pt modelId="{0E271746-E7B4-7549-96E7-7BA1D68E2B08}" type="pres">
      <dgm:prSet presAssocID="{D88C4C92-D4AF-5E4B-91F5-D8474E2A3524}" presName="dotRepeatNode" presStyleLbl="fgShp" presStyleIdx="4" presStyleCnt="5"/>
      <dgm:spPr/>
      <dgm:t>
        <a:bodyPr/>
        <a:lstStyle/>
        <a:p>
          <a:endParaRPr lang="en-US"/>
        </a:p>
      </dgm:t>
    </dgm:pt>
    <dgm:pt modelId="{96FF27FC-5CA2-AC4F-9987-13D28D3299CB}" type="pres">
      <dgm:prSet presAssocID="{E9337363-DBC1-0446-BBAA-C7754E4CF7D0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7995-A2BD-BD4E-8A37-C9D70072DC59}" srcId="{BB560224-134C-2D47-B152-665839762B0F}" destId="{DBF41E39-5EFD-C942-9F1E-BE006FB47F57}" srcOrd="3" destOrd="0" parTransId="{31F914DE-668C-2649-9156-5B9D22435A44}" sibTransId="{42B642FA-BE49-2343-88AF-0F006CB9C205}"/>
    <dgm:cxn modelId="{425D3FC5-C727-A141-B23B-B09A1A415212}" srcId="{BB560224-134C-2D47-B152-665839762B0F}" destId="{A1DE6A66-CC1A-C040-9E4F-1B7B6D4297DF}" srcOrd="2" destOrd="0" parTransId="{C9F4D168-9A58-2346-93A0-F3B6A7BF4B95}" sibTransId="{6E8EE916-7ABC-9E4C-A387-FF24D1FE4C8D}"/>
    <dgm:cxn modelId="{5C60D45C-E730-8244-82AD-9F05EBB2753E}" type="presOf" srcId="{11341B63-CB97-594C-B495-AC88A810BABA}" destId="{50B801AA-64F9-D94C-87E5-78AD4D368E02}" srcOrd="0" destOrd="0" presId="urn:microsoft.com/office/officeart/2009/3/layout/DescendingProcess"/>
    <dgm:cxn modelId="{85A19171-C5C5-8B45-9020-BD1F6DFBDDEB}" type="presOf" srcId="{F1F73A66-3617-2840-8650-910A28936D36}" destId="{D5CEEEDB-D295-9E44-AC0E-5F5951E4D4B6}" srcOrd="0" destOrd="0" presId="urn:microsoft.com/office/officeart/2009/3/layout/DescendingProcess"/>
    <dgm:cxn modelId="{12FE66C5-D5FD-9E48-AAC7-DD2BABF12D58}" srcId="{BB560224-134C-2D47-B152-665839762B0F}" destId="{F726080A-ECBC-D445-A503-EED21629558E}" srcOrd="0" destOrd="0" parTransId="{2DB641AF-AA99-854E-BF58-3AECC2404E5A}" sibTransId="{2736A9E5-4A85-BF4C-B68B-761A5219F234}"/>
    <dgm:cxn modelId="{6E116522-C264-1643-9437-AC8CAB033877}" type="presOf" srcId="{BB560224-134C-2D47-B152-665839762B0F}" destId="{E97F3899-0B51-974F-A7C1-4CFBF4D7191D}" srcOrd="0" destOrd="0" presId="urn:microsoft.com/office/officeart/2009/3/layout/DescendingProcess"/>
    <dgm:cxn modelId="{4D001039-1A14-6743-A7F3-E863D95C108A}" type="presOf" srcId="{F726080A-ECBC-D445-A503-EED21629558E}" destId="{872D101B-4F03-AD46-8060-5AB8FF0430CA}" srcOrd="0" destOrd="0" presId="urn:microsoft.com/office/officeart/2009/3/layout/DescendingProcess"/>
    <dgm:cxn modelId="{C005F01E-6B0B-B640-8F34-96336E755D9D}" srcId="{BB560224-134C-2D47-B152-665839762B0F}" destId="{ED6E9204-1537-9F44-96D2-4568ACDD440C}" srcOrd="4" destOrd="0" parTransId="{683021B2-3293-664E-BBD5-24D7E18F0B1C}" sibTransId="{11341B63-CB97-594C-B495-AC88A810BABA}"/>
    <dgm:cxn modelId="{391CFE06-EE6F-7646-B0EF-BACFCA173A91}" type="presOf" srcId="{ED6E9204-1537-9F44-96D2-4568ACDD440C}" destId="{FA87D888-A136-274C-B3A4-FCFF6259E142}" srcOrd="0" destOrd="0" presId="urn:microsoft.com/office/officeart/2009/3/layout/DescendingProcess"/>
    <dgm:cxn modelId="{A3EBADFE-5889-F448-B9A2-022DFC41820F}" type="presOf" srcId="{1F89D95C-9D6A-4448-97FD-6F8D31F58EBF}" destId="{E3B38521-49DD-A547-BCF5-7F558806C23B}" srcOrd="0" destOrd="0" presId="urn:microsoft.com/office/officeart/2009/3/layout/DescendingProcess"/>
    <dgm:cxn modelId="{EE8F515F-8838-E74C-8A07-FB6BA175D6F7}" type="presOf" srcId="{DBF41E39-5EFD-C942-9F1E-BE006FB47F57}" destId="{EE4ECF7E-DBA7-7544-9FE9-759701105A0D}" srcOrd="0" destOrd="0" presId="urn:microsoft.com/office/officeart/2009/3/layout/DescendingProcess"/>
    <dgm:cxn modelId="{1479D756-D55E-BF4D-8124-35F1CD723A4F}" type="presOf" srcId="{6E8EE916-7ABC-9E4C-A387-FF24D1FE4C8D}" destId="{1333BDD6-6E07-8648-ADF4-B71474F045E3}" srcOrd="0" destOrd="0" presId="urn:microsoft.com/office/officeart/2009/3/layout/DescendingProcess"/>
    <dgm:cxn modelId="{578A68CC-F1AF-2147-B2E2-65B4D52933DE}" srcId="{BB560224-134C-2D47-B152-665839762B0F}" destId="{F1F73A66-3617-2840-8650-910A28936D36}" srcOrd="1" destOrd="0" parTransId="{F2D6A9CF-B802-A04D-80BC-5252F3F08E71}" sibTransId="{1F89D95C-9D6A-4448-97FD-6F8D31F58EBF}"/>
    <dgm:cxn modelId="{5C07035D-87A1-124A-BAAA-B166D265E8F5}" type="presOf" srcId="{D88C4C92-D4AF-5E4B-91F5-D8474E2A3524}" destId="{0E271746-E7B4-7549-96E7-7BA1D68E2B08}" srcOrd="0" destOrd="0" presId="urn:microsoft.com/office/officeart/2009/3/layout/DescendingProcess"/>
    <dgm:cxn modelId="{A0B4390E-5E8E-254D-A583-4FE07E536961}" type="presOf" srcId="{9A671125-5153-5242-B5CD-3CB3935A2AAE}" destId="{1C6A72ED-5E30-6848-BD3E-D97105E89D77}" srcOrd="0" destOrd="0" presId="urn:microsoft.com/office/officeart/2009/3/layout/DescendingProcess"/>
    <dgm:cxn modelId="{67BE5607-42B7-8A40-91A5-D205E6A075DB}" srcId="{BB560224-134C-2D47-B152-665839762B0F}" destId="{E9337363-DBC1-0446-BBAA-C7754E4CF7D0}" srcOrd="6" destOrd="0" parTransId="{8726549C-8EC9-F34E-BEA9-5621C9661447}" sibTransId="{7ED2436A-F717-3445-9206-77AD6527051E}"/>
    <dgm:cxn modelId="{DA7EA487-1662-EB4A-84BA-FE57EF7D2A32}" type="presOf" srcId="{A1DE6A66-CC1A-C040-9E4F-1B7B6D4297DF}" destId="{97FFC922-5A81-CA43-8D9F-C17A5367570E}" srcOrd="0" destOrd="0" presId="urn:microsoft.com/office/officeart/2009/3/layout/DescendingProcess"/>
    <dgm:cxn modelId="{E23B26DA-4A95-254A-A4F5-8F8BE7F745E0}" srcId="{BB560224-134C-2D47-B152-665839762B0F}" destId="{9A671125-5153-5242-B5CD-3CB3935A2AAE}" srcOrd="5" destOrd="0" parTransId="{4401B32F-213A-0945-8BAE-2FAAA1D50DC3}" sibTransId="{D88C4C92-D4AF-5E4B-91F5-D8474E2A3524}"/>
    <dgm:cxn modelId="{CC0A72B3-FD15-224E-A08C-65C3B1CB21A5}" type="presOf" srcId="{E9337363-DBC1-0446-BBAA-C7754E4CF7D0}" destId="{96FF27FC-5CA2-AC4F-9987-13D28D3299CB}" srcOrd="0" destOrd="0" presId="urn:microsoft.com/office/officeart/2009/3/layout/DescendingProcess"/>
    <dgm:cxn modelId="{197C00AF-5245-504D-91A1-11DDECB01E34}" type="presOf" srcId="{42B642FA-BE49-2343-88AF-0F006CB9C205}" destId="{74F500A6-BDFE-3A4E-9281-DD1B221817C2}" srcOrd="0" destOrd="0" presId="urn:microsoft.com/office/officeart/2009/3/layout/DescendingProcess"/>
    <dgm:cxn modelId="{14F8B92F-907F-8843-A3E9-5DBA1653736D}" type="presParOf" srcId="{E97F3899-0B51-974F-A7C1-4CFBF4D7191D}" destId="{0372D92F-2020-5F4B-9A0D-E65F698CF4C4}" srcOrd="0" destOrd="0" presId="urn:microsoft.com/office/officeart/2009/3/layout/DescendingProcess"/>
    <dgm:cxn modelId="{8E1E4BF8-C77E-E341-903C-256E2E49255F}" type="presParOf" srcId="{E97F3899-0B51-974F-A7C1-4CFBF4D7191D}" destId="{872D101B-4F03-AD46-8060-5AB8FF0430CA}" srcOrd="1" destOrd="0" presId="urn:microsoft.com/office/officeart/2009/3/layout/DescendingProcess"/>
    <dgm:cxn modelId="{4720E504-826C-9141-9F45-5FE1321FFC7B}" type="presParOf" srcId="{E97F3899-0B51-974F-A7C1-4CFBF4D7191D}" destId="{D5CEEEDB-D295-9E44-AC0E-5F5951E4D4B6}" srcOrd="2" destOrd="0" presId="urn:microsoft.com/office/officeart/2009/3/layout/DescendingProcess"/>
    <dgm:cxn modelId="{050A6522-F360-EE47-863F-8BAFA627F1D6}" type="presParOf" srcId="{E97F3899-0B51-974F-A7C1-4CFBF4D7191D}" destId="{152E784D-BBB0-D14F-9EF6-304F8A755196}" srcOrd="3" destOrd="0" presId="urn:microsoft.com/office/officeart/2009/3/layout/DescendingProcess"/>
    <dgm:cxn modelId="{90B025A8-6EBE-4C45-8072-7D898CA1EC1F}" type="presParOf" srcId="{152E784D-BBB0-D14F-9EF6-304F8A755196}" destId="{E3B38521-49DD-A547-BCF5-7F558806C23B}" srcOrd="0" destOrd="0" presId="urn:microsoft.com/office/officeart/2009/3/layout/DescendingProcess"/>
    <dgm:cxn modelId="{7FC1A6CC-DB47-004A-ABB0-FC2BBDCA7621}" type="presParOf" srcId="{E97F3899-0B51-974F-A7C1-4CFBF4D7191D}" destId="{97FFC922-5A81-CA43-8D9F-C17A5367570E}" srcOrd="4" destOrd="0" presId="urn:microsoft.com/office/officeart/2009/3/layout/DescendingProcess"/>
    <dgm:cxn modelId="{A7599BB9-A07B-5145-B90A-E146859F89EA}" type="presParOf" srcId="{E97F3899-0B51-974F-A7C1-4CFBF4D7191D}" destId="{AC037345-01D9-714D-93E2-0D0D9085503F}" srcOrd="5" destOrd="0" presId="urn:microsoft.com/office/officeart/2009/3/layout/DescendingProcess"/>
    <dgm:cxn modelId="{EF83A7DA-9F49-6843-B95D-83CE548F0BC9}" type="presParOf" srcId="{AC037345-01D9-714D-93E2-0D0D9085503F}" destId="{1333BDD6-6E07-8648-ADF4-B71474F045E3}" srcOrd="0" destOrd="0" presId="urn:microsoft.com/office/officeart/2009/3/layout/DescendingProcess"/>
    <dgm:cxn modelId="{44C5E68A-E85F-C040-B793-781D70CB2027}" type="presParOf" srcId="{E97F3899-0B51-974F-A7C1-4CFBF4D7191D}" destId="{EE4ECF7E-DBA7-7544-9FE9-759701105A0D}" srcOrd="6" destOrd="0" presId="urn:microsoft.com/office/officeart/2009/3/layout/DescendingProcess"/>
    <dgm:cxn modelId="{850BEA8A-4128-F241-AF57-6F47594649D1}" type="presParOf" srcId="{E97F3899-0B51-974F-A7C1-4CFBF4D7191D}" destId="{549CDF4B-DD4E-3D4C-80B2-CB6626921147}" srcOrd="7" destOrd="0" presId="urn:microsoft.com/office/officeart/2009/3/layout/DescendingProcess"/>
    <dgm:cxn modelId="{D315F8DE-0CAB-5C43-B770-D5B88106260D}" type="presParOf" srcId="{549CDF4B-DD4E-3D4C-80B2-CB6626921147}" destId="{74F500A6-BDFE-3A4E-9281-DD1B221817C2}" srcOrd="0" destOrd="0" presId="urn:microsoft.com/office/officeart/2009/3/layout/DescendingProcess"/>
    <dgm:cxn modelId="{FB3A50B4-E12E-794F-BD8A-D370839F4DC2}" type="presParOf" srcId="{E97F3899-0B51-974F-A7C1-4CFBF4D7191D}" destId="{FA87D888-A136-274C-B3A4-FCFF6259E142}" srcOrd="8" destOrd="0" presId="urn:microsoft.com/office/officeart/2009/3/layout/DescendingProcess"/>
    <dgm:cxn modelId="{34CB8417-6C6B-4A40-A25A-8BBBE4430669}" type="presParOf" srcId="{E97F3899-0B51-974F-A7C1-4CFBF4D7191D}" destId="{B0D95450-C4C9-DB44-AC4A-914D1469CC0C}" srcOrd="9" destOrd="0" presId="urn:microsoft.com/office/officeart/2009/3/layout/DescendingProcess"/>
    <dgm:cxn modelId="{A91FEBD5-B665-0049-9075-B8EE748CAC42}" type="presParOf" srcId="{B0D95450-C4C9-DB44-AC4A-914D1469CC0C}" destId="{50B801AA-64F9-D94C-87E5-78AD4D368E02}" srcOrd="0" destOrd="0" presId="urn:microsoft.com/office/officeart/2009/3/layout/DescendingProcess"/>
    <dgm:cxn modelId="{0A2523E4-A902-034E-A519-1DCE117BD9E6}" type="presParOf" srcId="{E97F3899-0B51-974F-A7C1-4CFBF4D7191D}" destId="{1C6A72ED-5E30-6848-BD3E-D97105E89D77}" srcOrd="10" destOrd="0" presId="urn:microsoft.com/office/officeart/2009/3/layout/DescendingProcess"/>
    <dgm:cxn modelId="{AFA3F9F8-D1CB-BB4C-8588-6691D5DD0308}" type="presParOf" srcId="{E97F3899-0B51-974F-A7C1-4CFBF4D7191D}" destId="{3F17E93E-B132-1146-B986-9E97998BAB95}" srcOrd="11" destOrd="0" presId="urn:microsoft.com/office/officeart/2009/3/layout/DescendingProcess"/>
    <dgm:cxn modelId="{A43127AE-98C5-AF49-B24B-15D78952BCAD}" type="presParOf" srcId="{3F17E93E-B132-1146-B986-9E97998BAB95}" destId="{0E271746-E7B4-7549-96E7-7BA1D68E2B08}" srcOrd="0" destOrd="0" presId="urn:microsoft.com/office/officeart/2009/3/layout/DescendingProcess"/>
    <dgm:cxn modelId="{319A2C2E-B3CA-494A-B0BB-AF0C19607A43}" type="presParOf" srcId="{E97F3899-0B51-974F-A7C1-4CFBF4D7191D}" destId="{96FF27FC-5CA2-AC4F-9987-13D28D3299C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560224-134C-2D47-B152-665839762B0F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6080A-ECBC-D445-A503-EED21629558E}">
      <dgm:prSet phldrT="[Text]"/>
      <dgm:spPr/>
      <dgm:t>
        <a:bodyPr/>
        <a:lstStyle/>
        <a:p>
          <a:endParaRPr lang="en-US" dirty="0"/>
        </a:p>
      </dgm:t>
    </dgm:pt>
    <dgm:pt modelId="{2DB641AF-AA99-854E-BF58-3AECC2404E5A}" type="parTrans" cxnId="{12FE66C5-D5FD-9E48-AAC7-DD2BABF12D58}">
      <dgm:prSet/>
      <dgm:spPr/>
      <dgm:t>
        <a:bodyPr/>
        <a:lstStyle/>
        <a:p>
          <a:endParaRPr lang="en-US"/>
        </a:p>
      </dgm:t>
    </dgm:pt>
    <dgm:pt modelId="{2736A9E5-4A85-BF4C-B68B-761A5219F234}" type="sibTrans" cxnId="{12FE66C5-D5FD-9E48-AAC7-DD2BABF12D58}">
      <dgm:prSet/>
      <dgm:spPr/>
      <dgm:t>
        <a:bodyPr/>
        <a:lstStyle/>
        <a:p>
          <a:endParaRPr lang="en-US"/>
        </a:p>
      </dgm:t>
    </dgm:pt>
    <dgm:pt modelId="{DBF41E39-5EFD-C942-9F1E-BE006FB47F5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gm:t>
    </dgm:pt>
    <dgm:pt modelId="{31F914DE-668C-2649-9156-5B9D22435A44}" type="parTrans" cxnId="{95A07995-A2BD-BD4E-8A37-C9D70072DC59}">
      <dgm:prSet/>
      <dgm:spPr/>
      <dgm:t>
        <a:bodyPr/>
        <a:lstStyle/>
        <a:p>
          <a:endParaRPr lang="en-US"/>
        </a:p>
      </dgm:t>
    </dgm:pt>
    <dgm:pt modelId="{42B642FA-BE49-2343-88AF-0F006CB9C205}" type="sibTrans" cxnId="{95A07995-A2BD-BD4E-8A37-C9D70072DC59}">
      <dgm:prSet/>
      <dgm:spPr/>
      <dgm:t>
        <a:bodyPr/>
        <a:lstStyle/>
        <a:p>
          <a:endParaRPr lang="en-US"/>
        </a:p>
      </dgm:t>
    </dgm:pt>
    <dgm:pt modelId="{9A671125-5153-5242-B5CD-3CB3935A2AAE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next</a:t>
          </a:r>
        </a:p>
      </dgm:t>
    </dgm:pt>
    <dgm:pt modelId="{4401B32F-213A-0945-8BAE-2FAAA1D50DC3}" type="parTrans" cxnId="{E23B26DA-4A95-254A-A4F5-8F8BE7F745E0}">
      <dgm:prSet/>
      <dgm:spPr/>
      <dgm:t>
        <a:bodyPr/>
        <a:lstStyle/>
        <a:p>
          <a:endParaRPr lang="en-US"/>
        </a:p>
      </dgm:t>
    </dgm:pt>
    <dgm:pt modelId="{D88C4C92-D4AF-5E4B-91F5-D8474E2A3524}" type="sibTrans" cxnId="{E23B26DA-4A95-254A-A4F5-8F8BE7F745E0}">
      <dgm:prSet/>
      <dgm:spPr/>
      <dgm:t>
        <a:bodyPr/>
        <a:lstStyle/>
        <a:p>
          <a:endParaRPr lang="en-US"/>
        </a:p>
      </dgm:t>
    </dgm:pt>
    <dgm:pt modelId="{F1F73A66-3617-2840-8650-910A28936D36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gm:t>
    </dgm:pt>
    <dgm:pt modelId="{F2D6A9CF-B802-A04D-80BC-5252F3F08E71}" type="parTrans" cxnId="{578A68CC-F1AF-2147-B2E2-65B4D52933DE}">
      <dgm:prSet/>
      <dgm:spPr/>
      <dgm:t>
        <a:bodyPr/>
        <a:lstStyle/>
        <a:p>
          <a:endParaRPr lang="en-US"/>
        </a:p>
      </dgm:t>
    </dgm:pt>
    <dgm:pt modelId="{1F89D95C-9D6A-4448-97FD-6F8D31F58EBF}" type="sibTrans" cxnId="{578A68CC-F1AF-2147-B2E2-65B4D52933DE}">
      <dgm:prSet/>
      <dgm:spPr/>
      <dgm:t>
        <a:bodyPr/>
        <a:lstStyle/>
        <a:p>
          <a:endParaRPr lang="en-US"/>
        </a:p>
      </dgm:t>
    </dgm:pt>
    <dgm:pt modelId="{A1DE6A66-CC1A-C040-9E4F-1B7B6D4297D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gm:t>
    </dgm:pt>
    <dgm:pt modelId="{C9F4D168-9A58-2346-93A0-F3B6A7BF4B95}" type="parTrans" cxnId="{425D3FC5-C727-A141-B23B-B09A1A415212}">
      <dgm:prSet/>
      <dgm:spPr/>
      <dgm:t>
        <a:bodyPr/>
        <a:lstStyle/>
        <a:p>
          <a:endParaRPr lang="en-US"/>
        </a:p>
      </dgm:t>
    </dgm:pt>
    <dgm:pt modelId="{6E8EE916-7ABC-9E4C-A387-FF24D1FE4C8D}" type="sibTrans" cxnId="{425D3FC5-C727-A141-B23B-B09A1A415212}">
      <dgm:prSet/>
      <dgm:spPr/>
      <dgm:t>
        <a:bodyPr/>
        <a:lstStyle/>
        <a:p>
          <a:endParaRPr lang="en-US"/>
        </a:p>
      </dgm:t>
    </dgm:pt>
    <dgm:pt modelId="{ED6E9204-1537-9F44-96D2-4568ACDD440C}">
      <dgm:prSet phldrT="[Text]"/>
      <dgm:spPr/>
      <dgm:t>
        <a:bodyPr/>
        <a:lstStyle/>
        <a:p>
          <a:r>
            <a:rPr lang="en-US" dirty="0"/>
            <a:t>Where we're going</a:t>
          </a:r>
        </a:p>
      </dgm:t>
    </dgm:pt>
    <dgm:pt modelId="{11341B63-CB97-594C-B495-AC88A810BABA}" type="sibTrans" cxnId="{C005F01E-6B0B-B640-8F34-96336E755D9D}">
      <dgm:prSet/>
      <dgm:spPr/>
      <dgm:t>
        <a:bodyPr/>
        <a:lstStyle/>
        <a:p>
          <a:endParaRPr lang="en-US"/>
        </a:p>
      </dgm:t>
    </dgm:pt>
    <dgm:pt modelId="{683021B2-3293-664E-BBD5-24D7E18F0B1C}" type="parTrans" cxnId="{C005F01E-6B0B-B640-8F34-96336E755D9D}">
      <dgm:prSet/>
      <dgm:spPr/>
      <dgm:t>
        <a:bodyPr/>
        <a:lstStyle/>
        <a:p>
          <a:endParaRPr lang="en-US"/>
        </a:p>
      </dgm:t>
    </dgm:pt>
    <dgm:pt modelId="{E9337363-DBC1-0446-BBAA-C7754E4CF7D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gm:t>
    </dgm:pt>
    <dgm:pt modelId="{8726549C-8EC9-F34E-BEA9-5621C9661447}" type="parTrans" cxnId="{67BE5607-42B7-8A40-91A5-D205E6A075DB}">
      <dgm:prSet/>
      <dgm:spPr/>
      <dgm:t>
        <a:bodyPr/>
        <a:lstStyle/>
        <a:p>
          <a:endParaRPr lang="en-US"/>
        </a:p>
      </dgm:t>
    </dgm:pt>
    <dgm:pt modelId="{7ED2436A-F717-3445-9206-77AD6527051E}" type="sibTrans" cxnId="{67BE5607-42B7-8A40-91A5-D205E6A075DB}">
      <dgm:prSet/>
      <dgm:spPr/>
      <dgm:t>
        <a:bodyPr/>
        <a:lstStyle/>
        <a:p>
          <a:endParaRPr lang="en-US"/>
        </a:p>
      </dgm:t>
    </dgm:pt>
    <dgm:pt modelId="{E97F3899-0B51-974F-A7C1-4CFBF4D7191D}" type="pres">
      <dgm:prSet presAssocID="{BB560224-134C-2D47-B152-665839762B0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372D92F-2020-5F4B-9A0D-E65F698CF4C4}" type="pres">
      <dgm:prSet presAssocID="{BB560224-134C-2D47-B152-665839762B0F}" presName="arrowNode" presStyleLbl="node1" presStyleIdx="0" presStyleCnt="1"/>
      <dgm:spPr/>
    </dgm:pt>
    <dgm:pt modelId="{872D101B-4F03-AD46-8060-5AB8FF0430CA}" type="pres">
      <dgm:prSet presAssocID="{F726080A-ECBC-D445-A503-EED21629558E}" presName="txNode1" presStyleLbl="revTx" presStyleIdx="0" presStyleCnt="7" custScaleX="2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EEDB-D295-9E44-AC0E-5F5951E4D4B6}" type="pres">
      <dgm:prSet presAssocID="{F1F73A66-3617-2840-8650-910A28936D36}" presName="txNode2" presStyleLbl="revTx" presStyleIdx="1" presStyleCnt="7" custScaleX="152389" custLinFactNeighborX="19471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784D-BBB0-D14F-9EF6-304F8A755196}" type="pres">
      <dgm:prSet presAssocID="{1F89D95C-9D6A-4448-97FD-6F8D31F58EBF}" presName="dotNode2" presStyleCnt="0"/>
      <dgm:spPr/>
    </dgm:pt>
    <dgm:pt modelId="{E3B38521-49DD-A547-BCF5-7F558806C23B}" type="pres">
      <dgm:prSet presAssocID="{1F89D95C-9D6A-4448-97FD-6F8D31F58EBF}" presName="dotRepeatNode" presStyleLbl="fgShp" presStyleIdx="0" presStyleCnt="5"/>
      <dgm:spPr/>
      <dgm:t>
        <a:bodyPr/>
        <a:lstStyle/>
        <a:p>
          <a:endParaRPr lang="en-US"/>
        </a:p>
      </dgm:t>
    </dgm:pt>
    <dgm:pt modelId="{97FFC922-5A81-CA43-8D9F-C17A5367570E}" type="pres">
      <dgm:prSet presAssocID="{A1DE6A66-CC1A-C040-9E4F-1B7B6D4297DF}" presName="txNode3" presStyleLbl="revTx" presStyleIdx="2" presStyleCnt="7" custScaleX="178702" custLinFactNeighborX="-33599" custLinFactNeighborY="4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7345-01D9-714D-93E2-0D0D9085503F}" type="pres">
      <dgm:prSet presAssocID="{6E8EE916-7ABC-9E4C-A387-FF24D1FE4C8D}" presName="dotNode3" presStyleCnt="0"/>
      <dgm:spPr/>
    </dgm:pt>
    <dgm:pt modelId="{1333BDD6-6E07-8648-ADF4-B71474F045E3}" type="pres">
      <dgm:prSet presAssocID="{6E8EE916-7ABC-9E4C-A387-FF24D1FE4C8D}" presName="dotRepeatNode" presStyleLbl="fgShp" presStyleIdx="1" presStyleCnt="5"/>
      <dgm:spPr/>
      <dgm:t>
        <a:bodyPr/>
        <a:lstStyle/>
        <a:p>
          <a:endParaRPr lang="en-US"/>
        </a:p>
      </dgm:t>
    </dgm:pt>
    <dgm:pt modelId="{EE4ECF7E-DBA7-7544-9FE9-759701105A0D}" type="pres">
      <dgm:prSet presAssocID="{DBF41E39-5EFD-C942-9F1E-BE006FB47F57}" presName="txNode4" presStyleLbl="revTx" presStyleIdx="3" presStyleCnt="7" custScaleX="166326" custLinFactNeighborX="4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F4B-DD4E-3D4C-80B2-CB6626921147}" type="pres">
      <dgm:prSet presAssocID="{42B642FA-BE49-2343-88AF-0F006CB9C205}" presName="dotNode4" presStyleCnt="0"/>
      <dgm:spPr/>
    </dgm:pt>
    <dgm:pt modelId="{74F500A6-BDFE-3A4E-9281-DD1B221817C2}" type="pres">
      <dgm:prSet presAssocID="{42B642FA-BE49-2343-88AF-0F006CB9C205}" presName="dotRepeatNode" presStyleLbl="fgShp" presStyleIdx="2" presStyleCnt="5"/>
      <dgm:spPr/>
      <dgm:t>
        <a:bodyPr/>
        <a:lstStyle/>
        <a:p>
          <a:endParaRPr lang="en-US"/>
        </a:p>
      </dgm:t>
    </dgm:pt>
    <dgm:pt modelId="{FA87D888-A136-274C-B3A4-FCFF6259E142}" type="pres">
      <dgm:prSet presAssocID="{ED6E9204-1537-9F44-96D2-4568ACDD440C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5450-C4C9-DB44-AC4A-914D1469CC0C}" type="pres">
      <dgm:prSet presAssocID="{11341B63-CB97-594C-B495-AC88A810BABA}" presName="dotNode5" presStyleCnt="0"/>
      <dgm:spPr/>
    </dgm:pt>
    <dgm:pt modelId="{50B801AA-64F9-D94C-87E5-78AD4D368E02}" type="pres">
      <dgm:prSet presAssocID="{11341B63-CB97-594C-B495-AC88A810BABA}" presName="dotRepeatNode" presStyleLbl="fgShp" presStyleIdx="3" presStyleCnt="5"/>
      <dgm:spPr/>
      <dgm:t>
        <a:bodyPr/>
        <a:lstStyle/>
        <a:p>
          <a:endParaRPr lang="en-US"/>
        </a:p>
      </dgm:t>
    </dgm:pt>
    <dgm:pt modelId="{1C6A72ED-5E30-6848-BD3E-D97105E89D77}" type="pres">
      <dgm:prSet presAssocID="{9A671125-5153-5242-B5CD-3CB3935A2AAE}" presName="txNode6" presStyleLbl="revTx" presStyleIdx="5" presStyleCnt="7" custScaleX="150143" custLinFactNeighborX="24163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3E-B132-1146-B986-9E97998BAB95}" type="pres">
      <dgm:prSet presAssocID="{D88C4C92-D4AF-5E4B-91F5-D8474E2A3524}" presName="dotNode6" presStyleCnt="0"/>
      <dgm:spPr/>
    </dgm:pt>
    <dgm:pt modelId="{0E271746-E7B4-7549-96E7-7BA1D68E2B08}" type="pres">
      <dgm:prSet presAssocID="{D88C4C92-D4AF-5E4B-91F5-D8474E2A3524}" presName="dotRepeatNode" presStyleLbl="fgShp" presStyleIdx="4" presStyleCnt="5"/>
      <dgm:spPr/>
      <dgm:t>
        <a:bodyPr/>
        <a:lstStyle/>
        <a:p>
          <a:endParaRPr lang="en-US"/>
        </a:p>
      </dgm:t>
    </dgm:pt>
    <dgm:pt modelId="{96FF27FC-5CA2-AC4F-9987-13D28D3299CB}" type="pres">
      <dgm:prSet presAssocID="{E9337363-DBC1-0446-BBAA-C7754E4CF7D0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7995-A2BD-BD4E-8A37-C9D70072DC59}" srcId="{BB560224-134C-2D47-B152-665839762B0F}" destId="{DBF41E39-5EFD-C942-9F1E-BE006FB47F57}" srcOrd="3" destOrd="0" parTransId="{31F914DE-668C-2649-9156-5B9D22435A44}" sibTransId="{42B642FA-BE49-2343-88AF-0F006CB9C205}"/>
    <dgm:cxn modelId="{425D3FC5-C727-A141-B23B-B09A1A415212}" srcId="{BB560224-134C-2D47-B152-665839762B0F}" destId="{A1DE6A66-CC1A-C040-9E4F-1B7B6D4297DF}" srcOrd="2" destOrd="0" parTransId="{C9F4D168-9A58-2346-93A0-F3B6A7BF4B95}" sibTransId="{6E8EE916-7ABC-9E4C-A387-FF24D1FE4C8D}"/>
    <dgm:cxn modelId="{5C60D45C-E730-8244-82AD-9F05EBB2753E}" type="presOf" srcId="{11341B63-CB97-594C-B495-AC88A810BABA}" destId="{50B801AA-64F9-D94C-87E5-78AD4D368E02}" srcOrd="0" destOrd="0" presId="urn:microsoft.com/office/officeart/2009/3/layout/DescendingProcess"/>
    <dgm:cxn modelId="{85A19171-C5C5-8B45-9020-BD1F6DFBDDEB}" type="presOf" srcId="{F1F73A66-3617-2840-8650-910A28936D36}" destId="{D5CEEEDB-D295-9E44-AC0E-5F5951E4D4B6}" srcOrd="0" destOrd="0" presId="urn:microsoft.com/office/officeart/2009/3/layout/DescendingProcess"/>
    <dgm:cxn modelId="{12FE66C5-D5FD-9E48-AAC7-DD2BABF12D58}" srcId="{BB560224-134C-2D47-B152-665839762B0F}" destId="{F726080A-ECBC-D445-A503-EED21629558E}" srcOrd="0" destOrd="0" parTransId="{2DB641AF-AA99-854E-BF58-3AECC2404E5A}" sibTransId="{2736A9E5-4A85-BF4C-B68B-761A5219F234}"/>
    <dgm:cxn modelId="{6E116522-C264-1643-9437-AC8CAB033877}" type="presOf" srcId="{BB560224-134C-2D47-B152-665839762B0F}" destId="{E97F3899-0B51-974F-A7C1-4CFBF4D7191D}" srcOrd="0" destOrd="0" presId="urn:microsoft.com/office/officeart/2009/3/layout/DescendingProcess"/>
    <dgm:cxn modelId="{4D001039-1A14-6743-A7F3-E863D95C108A}" type="presOf" srcId="{F726080A-ECBC-D445-A503-EED21629558E}" destId="{872D101B-4F03-AD46-8060-5AB8FF0430CA}" srcOrd="0" destOrd="0" presId="urn:microsoft.com/office/officeart/2009/3/layout/DescendingProcess"/>
    <dgm:cxn modelId="{C005F01E-6B0B-B640-8F34-96336E755D9D}" srcId="{BB560224-134C-2D47-B152-665839762B0F}" destId="{ED6E9204-1537-9F44-96D2-4568ACDD440C}" srcOrd="4" destOrd="0" parTransId="{683021B2-3293-664E-BBD5-24D7E18F0B1C}" sibTransId="{11341B63-CB97-594C-B495-AC88A810BABA}"/>
    <dgm:cxn modelId="{391CFE06-EE6F-7646-B0EF-BACFCA173A91}" type="presOf" srcId="{ED6E9204-1537-9F44-96D2-4568ACDD440C}" destId="{FA87D888-A136-274C-B3A4-FCFF6259E142}" srcOrd="0" destOrd="0" presId="urn:microsoft.com/office/officeart/2009/3/layout/DescendingProcess"/>
    <dgm:cxn modelId="{A3EBADFE-5889-F448-B9A2-022DFC41820F}" type="presOf" srcId="{1F89D95C-9D6A-4448-97FD-6F8D31F58EBF}" destId="{E3B38521-49DD-A547-BCF5-7F558806C23B}" srcOrd="0" destOrd="0" presId="urn:microsoft.com/office/officeart/2009/3/layout/DescendingProcess"/>
    <dgm:cxn modelId="{EE8F515F-8838-E74C-8A07-FB6BA175D6F7}" type="presOf" srcId="{DBF41E39-5EFD-C942-9F1E-BE006FB47F57}" destId="{EE4ECF7E-DBA7-7544-9FE9-759701105A0D}" srcOrd="0" destOrd="0" presId="urn:microsoft.com/office/officeart/2009/3/layout/DescendingProcess"/>
    <dgm:cxn modelId="{1479D756-D55E-BF4D-8124-35F1CD723A4F}" type="presOf" srcId="{6E8EE916-7ABC-9E4C-A387-FF24D1FE4C8D}" destId="{1333BDD6-6E07-8648-ADF4-B71474F045E3}" srcOrd="0" destOrd="0" presId="urn:microsoft.com/office/officeart/2009/3/layout/DescendingProcess"/>
    <dgm:cxn modelId="{578A68CC-F1AF-2147-B2E2-65B4D52933DE}" srcId="{BB560224-134C-2D47-B152-665839762B0F}" destId="{F1F73A66-3617-2840-8650-910A28936D36}" srcOrd="1" destOrd="0" parTransId="{F2D6A9CF-B802-A04D-80BC-5252F3F08E71}" sibTransId="{1F89D95C-9D6A-4448-97FD-6F8D31F58EBF}"/>
    <dgm:cxn modelId="{5C07035D-87A1-124A-BAAA-B166D265E8F5}" type="presOf" srcId="{D88C4C92-D4AF-5E4B-91F5-D8474E2A3524}" destId="{0E271746-E7B4-7549-96E7-7BA1D68E2B08}" srcOrd="0" destOrd="0" presId="urn:microsoft.com/office/officeart/2009/3/layout/DescendingProcess"/>
    <dgm:cxn modelId="{A0B4390E-5E8E-254D-A583-4FE07E536961}" type="presOf" srcId="{9A671125-5153-5242-B5CD-3CB3935A2AAE}" destId="{1C6A72ED-5E30-6848-BD3E-D97105E89D77}" srcOrd="0" destOrd="0" presId="urn:microsoft.com/office/officeart/2009/3/layout/DescendingProcess"/>
    <dgm:cxn modelId="{67BE5607-42B7-8A40-91A5-D205E6A075DB}" srcId="{BB560224-134C-2D47-B152-665839762B0F}" destId="{E9337363-DBC1-0446-BBAA-C7754E4CF7D0}" srcOrd="6" destOrd="0" parTransId="{8726549C-8EC9-F34E-BEA9-5621C9661447}" sibTransId="{7ED2436A-F717-3445-9206-77AD6527051E}"/>
    <dgm:cxn modelId="{DA7EA487-1662-EB4A-84BA-FE57EF7D2A32}" type="presOf" srcId="{A1DE6A66-CC1A-C040-9E4F-1B7B6D4297DF}" destId="{97FFC922-5A81-CA43-8D9F-C17A5367570E}" srcOrd="0" destOrd="0" presId="urn:microsoft.com/office/officeart/2009/3/layout/DescendingProcess"/>
    <dgm:cxn modelId="{E23B26DA-4A95-254A-A4F5-8F8BE7F745E0}" srcId="{BB560224-134C-2D47-B152-665839762B0F}" destId="{9A671125-5153-5242-B5CD-3CB3935A2AAE}" srcOrd="5" destOrd="0" parTransId="{4401B32F-213A-0945-8BAE-2FAAA1D50DC3}" sibTransId="{D88C4C92-D4AF-5E4B-91F5-D8474E2A3524}"/>
    <dgm:cxn modelId="{CC0A72B3-FD15-224E-A08C-65C3B1CB21A5}" type="presOf" srcId="{E9337363-DBC1-0446-BBAA-C7754E4CF7D0}" destId="{96FF27FC-5CA2-AC4F-9987-13D28D3299CB}" srcOrd="0" destOrd="0" presId="urn:microsoft.com/office/officeart/2009/3/layout/DescendingProcess"/>
    <dgm:cxn modelId="{197C00AF-5245-504D-91A1-11DDECB01E34}" type="presOf" srcId="{42B642FA-BE49-2343-88AF-0F006CB9C205}" destId="{74F500A6-BDFE-3A4E-9281-DD1B221817C2}" srcOrd="0" destOrd="0" presId="urn:microsoft.com/office/officeart/2009/3/layout/DescendingProcess"/>
    <dgm:cxn modelId="{14F8B92F-907F-8843-A3E9-5DBA1653736D}" type="presParOf" srcId="{E97F3899-0B51-974F-A7C1-4CFBF4D7191D}" destId="{0372D92F-2020-5F4B-9A0D-E65F698CF4C4}" srcOrd="0" destOrd="0" presId="urn:microsoft.com/office/officeart/2009/3/layout/DescendingProcess"/>
    <dgm:cxn modelId="{8E1E4BF8-C77E-E341-903C-256E2E49255F}" type="presParOf" srcId="{E97F3899-0B51-974F-A7C1-4CFBF4D7191D}" destId="{872D101B-4F03-AD46-8060-5AB8FF0430CA}" srcOrd="1" destOrd="0" presId="urn:microsoft.com/office/officeart/2009/3/layout/DescendingProcess"/>
    <dgm:cxn modelId="{4720E504-826C-9141-9F45-5FE1321FFC7B}" type="presParOf" srcId="{E97F3899-0B51-974F-A7C1-4CFBF4D7191D}" destId="{D5CEEEDB-D295-9E44-AC0E-5F5951E4D4B6}" srcOrd="2" destOrd="0" presId="urn:microsoft.com/office/officeart/2009/3/layout/DescendingProcess"/>
    <dgm:cxn modelId="{050A6522-F360-EE47-863F-8BAFA627F1D6}" type="presParOf" srcId="{E97F3899-0B51-974F-A7C1-4CFBF4D7191D}" destId="{152E784D-BBB0-D14F-9EF6-304F8A755196}" srcOrd="3" destOrd="0" presId="urn:microsoft.com/office/officeart/2009/3/layout/DescendingProcess"/>
    <dgm:cxn modelId="{90B025A8-6EBE-4C45-8072-7D898CA1EC1F}" type="presParOf" srcId="{152E784D-BBB0-D14F-9EF6-304F8A755196}" destId="{E3B38521-49DD-A547-BCF5-7F558806C23B}" srcOrd="0" destOrd="0" presId="urn:microsoft.com/office/officeart/2009/3/layout/DescendingProcess"/>
    <dgm:cxn modelId="{7FC1A6CC-DB47-004A-ABB0-FC2BBDCA7621}" type="presParOf" srcId="{E97F3899-0B51-974F-A7C1-4CFBF4D7191D}" destId="{97FFC922-5A81-CA43-8D9F-C17A5367570E}" srcOrd="4" destOrd="0" presId="urn:microsoft.com/office/officeart/2009/3/layout/DescendingProcess"/>
    <dgm:cxn modelId="{A7599BB9-A07B-5145-B90A-E146859F89EA}" type="presParOf" srcId="{E97F3899-0B51-974F-A7C1-4CFBF4D7191D}" destId="{AC037345-01D9-714D-93E2-0D0D9085503F}" srcOrd="5" destOrd="0" presId="urn:microsoft.com/office/officeart/2009/3/layout/DescendingProcess"/>
    <dgm:cxn modelId="{EF83A7DA-9F49-6843-B95D-83CE548F0BC9}" type="presParOf" srcId="{AC037345-01D9-714D-93E2-0D0D9085503F}" destId="{1333BDD6-6E07-8648-ADF4-B71474F045E3}" srcOrd="0" destOrd="0" presId="urn:microsoft.com/office/officeart/2009/3/layout/DescendingProcess"/>
    <dgm:cxn modelId="{44C5E68A-E85F-C040-B793-781D70CB2027}" type="presParOf" srcId="{E97F3899-0B51-974F-A7C1-4CFBF4D7191D}" destId="{EE4ECF7E-DBA7-7544-9FE9-759701105A0D}" srcOrd="6" destOrd="0" presId="urn:microsoft.com/office/officeart/2009/3/layout/DescendingProcess"/>
    <dgm:cxn modelId="{850BEA8A-4128-F241-AF57-6F47594649D1}" type="presParOf" srcId="{E97F3899-0B51-974F-A7C1-4CFBF4D7191D}" destId="{549CDF4B-DD4E-3D4C-80B2-CB6626921147}" srcOrd="7" destOrd="0" presId="urn:microsoft.com/office/officeart/2009/3/layout/DescendingProcess"/>
    <dgm:cxn modelId="{D315F8DE-0CAB-5C43-B770-D5B88106260D}" type="presParOf" srcId="{549CDF4B-DD4E-3D4C-80B2-CB6626921147}" destId="{74F500A6-BDFE-3A4E-9281-DD1B221817C2}" srcOrd="0" destOrd="0" presId="urn:microsoft.com/office/officeart/2009/3/layout/DescendingProcess"/>
    <dgm:cxn modelId="{FB3A50B4-E12E-794F-BD8A-D370839F4DC2}" type="presParOf" srcId="{E97F3899-0B51-974F-A7C1-4CFBF4D7191D}" destId="{FA87D888-A136-274C-B3A4-FCFF6259E142}" srcOrd="8" destOrd="0" presId="urn:microsoft.com/office/officeart/2009/3/layout/DescendingProcess"/>
    <dgm:cxn modelId="{34CB8417-6C6B-4A40-A25A-8BBBE4430669}" type="presParOf" srcId="{E97F3899-0B51-974F-A7C1-4CFBF4D7191D}" destId="{B0D95450-C4C9-DB44-AC4A-914D1469CC0C}" srcOrd="9" destOrd="0" presId="urn:microsoft.com/office/officeart/2009/3/layout/DescendingProcess"/>
    <dgm:cxn modelId="{A91FEBD5-B665-0049-9075-B8EE748CAC42}" type="presParOf" srcId="{B0D95450-C4C9-DB44-AC4A-914D1469CC0C}" destId="{50B801AA-64F9-D94C-87E5-78AD4D368E02}" srcOrd="0" destOrd="0" presId="urn:microsoft.com/office/officeart/2009/3/layout/DescendingProcess"/>
    <dgm:cxn modelId="{0A2523E4-A902-034E-A519-1DCE117BD9E6}" type="presParOf" srcId="{E97F3899-0B51-974F-A7C1-4CFBF4D7191D}" destId="{1C6A72ED-5E30-6848-BD3E-D97105E89D77}" srcOrd="10" destOrd="0" presId="urn:microsoft.com/office/officeart/2009/3/layout/DescendingProcess"/>
    <dgm:cxn modelId="{AFA3F9F8-D1CB-BB4C-8588-6691D5DD0308}" type="presParOf" srcId="{E97F3899-0B51-974F-A7C1-4CFBF4D7191D}" destId="{3F17E93E-B132-1146-B986-9E97998BAB95}" srcOrd="11" destOrd="0" presId="urn:microsoft.com/office/officeart/2009/3/layout/DescendingProcess"/>
    <dgm:cxn modelId="{A43127AE-98C5-AF49-B24B-15D78952BCAD}" type="presParOf" srcId="{3F17E93E-B132-1146-B986-9E97998BAB95}" destId="{0E271746-E7B4-7549-96E7-7BA1D68E2B08}" srcOrd="0" destOrd="0" presId="urn:microsoft.com/office/officeart/2009/3/layout/DescendingProcess"/>
    <dgm:cxn modelId="{319A2C2E-B3CA-494A-B0BB-AF0C19607A43}" type="presParOf" srcId="{E97F3899-0B51-974F-A7C1-4CFBF4D7191D}" destId="{96FF27FC-5CA2-AC4F-9987-13D28D3299C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560224-134C-2D47-B152-665839762B0F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6080A-ECBC-D445-A503-EED21629558E}">
      <dgm:prSet phldrT="[Text]"/>
      <dgm:spPr/>
      <dgm:t>
        <a:bodyPr/>
        <a:lstStyle/>
        <a:p>
          <a:endParaRPr lang="en-US" dirty="0"/>
        </a:p>
      </dgm:t>
    </dgm:pt>
    <dgm:pt modelId="{2DB641AF-AA99-854E-BF58-3AECC2404E5A}" type="parTrans" cxnId="{12FE66C5-D5FD-9E48-AAC7-DD2BABF12D58}">
      <dgm:prSet/>
      <dgm:spPr/>
      <dgm:t>
        <a:bodyPr/>
        <a:lstStyle/>
        <a:p>
          <a:endParaRPr lang="en-US"/>
        </a:p>
      </dgm:t>
    </dgm:pt>
    <dgm:pt modelId="{2736A9E5-4A85-BF4C-B68B-761A5219F234}" type="sibTrans" cxnId="{12FE66C5-D5FD-9E48-AAC7-DD2BABF12D58}">
      <dgm:prSet/>
      <dgm:spPr/>
      <dgm:t>
        <a:bodyPr/>
        <a:lstStyle/>
        <a:p>
          <a:endParaRPr lang="en-US"/>
        </a:p>
      </dgm:t>
    </dgm:pt>
    <dgm:pt modelId="{DBF41E39-5EFD-C942-9F1E-BE006FB47F5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gm:t>
    </dgm:pt>
    <dgm:pt modelId="{31F914DE-668C-2649-9156-5B9D22435A44}" type="parTrans" cxnId="{95A07995-A2BD-BD4E-8A37-C9D70072DC59}">
      <dgm:prSet/>
      <dgm:spPr/>
      <dgm:t>
        <a:bodyPr/>
        <a:lstStyle/>
        <a:p>
          <a:endParaRPr lang="en-US"/>
        </a:p>
      </dgm:t>
    </dgm:pt>
    <dgm:pt modelId="{42B642FA-BE49-2343-88AF-0F006CB9C205}" type="sibTrans" cxnId="{95A07995-A2BD-BD4E-8A37-C9D70072DC59}">
      <dgm:prSet/>
      <dgm:spPr/>
      <dgm:t>
        <a:bodyPr/>
        <a:lstStyle/>
        <a:p>
          <a:endParaRPr lang="en-US"/>
        </a:p>
      </dgm:t>
    </dgm:pt>
    <dgm:pt modelId="{9A671125-5153-5242-B5CD-3CB3935A2AAE}">
      <dgm:prSet phldrT="[Text]"/>
      <dgm:spPr/>
      <dgm:t>
        <a:bodyPr/>
        <a:lstStyle/>
        <a:p>
          <a:r>
            <a:rPr lang="en-US" dirty="0"/>
            <a:t>Where next</a:t>
          </a:r>
        </a:p>
      </dgm:t>
    </dgm:pt>
    <dgm:pt modelId="{4401B32F-213A-0945-8BAE-2FAAA1D50DC3}" type="parTrans" cxnId="{E23B26DA-4A95-254A-A4F5-8F8BE7F745E0}">
      <dgm:prSet/>
      <dgm:spPr/>
      <dgm:t>
        <a:bodyPr/>
        <a:lstStyle/>
        <a:p>
          <a:endParaRPr lang="en-US"/>
        </a:p>
      </dgm:t>
    </dgm:pt>
    <dgm:pt modelId="{D88C4C92-D4AF-5E4B-91F5-D8474E2A3524}" type="sibTrans" cxnId="{E23B26DA-4A95-254A-A4F5-8F8BE7F745E0}">
      <dgm:prSet/>
      <dgm:spPr/>
      <dgm:t>
        <a:bodyPr/>
        <a:lstStyle/>
        <a:p>
          <a:endParaRPr lang="en-US"/>
        </a:p>
      </dgm:t>
    </dgm:pt>
    <dgm:pt modelId="{F1F73A66-3617-2840-8650-910A28936D36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gm:t>
    </dgm:pt>
    <dgm:pt modelId="{F2D6A9CF-B802-A04D-80BC-5252F3F08E71}" type="parTrans" cxnId="{578A68CC-F1AF-2147-B2E2-65B4D52933DE}">
      <dgm:prSet/>
      <dgm:spPr/>
      <dgm:t>
        <a:bodyPr/>
        <a:lstStyle/>
        <a:p>
          <a:endParaRPr lang="en-US"/>
        </a:p>
      </dgm:t>
    </dgm:pt>
    <dgm:pt modelId="{1F89D95C-9D6A-4448-97FD-6F8D31F58EBF}" type="sibTrans" cxnId="{578A68CC-F1AF-2147-B2E2-65B4D52933DE}">
      <dgm:prSet/>
      <dgm:spPr/>
      <dgm:t>
        <a:bodyPr/>
        <a:lstStyle/>
        <a:p>
          <a:endParaRPr lang="en-US"/>
        </a:p>
      </dgm:t>
    </dgm:pt>
    <dgm:pt modelId="{A1DE6A66-CC1A-C040-9E4F-1B7B6D4297D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gm:t>
    </dgm:pt>
    <dgm:pt modelId="{C9F4D168-9A58-2346-93A0-F3B6A7BF4B95}" type="parTrans" cxnId="{425D3FC5-C727-A141-B23B-B09A1A415212}">
      <dgm:prSet/>
      <dgm:spPr/>
      <dgm:t>
        <a:bodyPr/>
        <a:lstStyle/>
        <a:p>
          <a:endParaRPr lang="en-US"/>
        </a:p>
      </dgm:t>
    </dgm:pt>
    <dgm:pt modelId="{6E8EE916-7ABC-9E4C-A387-FF24D1FE4C8D}" type="sibTrans" cxnId="{425D3FC5-C727-A141-B23B-B09A1A415212}">
      <dgm:prSet/>
      <dgm:spPr/>
      <dgm:t>
        <a:bodyPr/>
        <a:lstStyle/>
        <a:p>
          <a:endParaRPr lang="en-US"/>
        </a:p>
      </dgm:t>
    </dgm:pt>
    <dgm:pt modelId="{ED6E9204-1537-9F44-96D2-4568ACDD440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gm:t>
    </dgm:pt>
    <dgm:pt modelId="{11341B63-CB97-594C-B495-AC88A810BABA}" type="sibTrans" cxnId="{C005F01E-6B0B-B640-8F34-96336E755D9D}">
      <dgm:prSet/>
      <dgm:spPr/>
      <dgm:t>
        <a:bodyPr/>
        <a:lstStyle/>
        <a:p>
          <a:endParaRPr lang="en-US"/>
        </a:p>
      </dgm:t>
    </dgm:pt>
    <dgm:pt modelId="{683021B2-3293-664E-BBD5-24D7E18F0B1C}" type="parTrans" cxnId="{C005F01E-6B0B-B640-8F34-96336E755D9D}">
      <dgm:prSet/>
      <dgm:spPr/>
      <dgm:t>
        <a:bodyPr/>
        <a:lstStyle/>
        <a:p>
          <a:endParaRPr lang="en-US"/>
        </a:p>
      </dgm:t>
    </dgm:pt>
    <dgm:pt modelId="{E9337363-DBC1-0446-BBAA-C7754E4CF7D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...and after that</a:t>
          </a:r>
        </a:p>
      </dgm:t>
    </dgm:pt>
    <dgm:pt modelId="{8726549C-8EC9-F34E-BEA9-5621C9661447}" type="parTrans" cxnId="{67BE5607-42B7-8A40-91A5-D205E6A075DB}">
      <dgm:prSet/>
      <dgm:spPr/>
      <dgm:t>
        <a:bodyPr/>
        <a:lstStyle/>
        <a:p>
          <a:endParaRPr lang="en-US"/>
        </a:p>
      </dgm:t>
    </dgm:pt>
    <dgm:pt modelId="{7ED2436A-F717-3445-9206-77AD6527051E}" type="sibTrans" cxnId="{67BE5607-42B7-8A40-91A5-D205E6A075DB}">
      <dgm:prSet/>
      <dgm:spPr/>
      <dgm:t>
        <a:bodyPr/>
        <a:lstStyle/>
        <a:p>
          <a:endParaRPr lang="en-US"/>
        </a:p>
      </dgm:t>
    </dgm:pt>
    <dgm:pt modelId="{E97F3899-0B51-974F-A7C1-4CFBF4D7191D}" type="pres">
      <dgm:prSet presAssocID="{BB560224-134C-2D47-B152-665839762B0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372D92F-2020-5F4B-9A0D-E65F698CF4C4}" type="pres">
      <dgm:prSet presAssocID="{BB560224-134C-2D47-B152-665839762B0F}" presName="arrowNode" presStyleLbl="node1" presStyleIdx="0" presStyleCnt="1"/>
      <dgm:spPr/>
    </dgm:pt>
    <dgm:pt modelId="{872D101B-4F03-AD46-8060-5AB8FF0430CA}" type="pres">
      <dgm:prSet presAssocID="{F726080A-ECBC-D445-A503-EED21629558E}" presName="txNode1" presStyleLbl="revTx" presStyleIdx="0" presStyleCnt="7" custScaleX="2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EEDB-D295-9E44-AC0E-5F5951E4D4B6}" type="pres">
      <dgm:prSet presAssocID="{F1F73A66-3617-2840-8650-910A28936D36}" presName="txNode2" presStyleLbl="revTx" presStyleIdx="1" presStyleCnt="7" custScaleX="152389" custLinFactNeighborX="19471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784D-BBB0-D14F-9EF6-304F8A755196}" type="pres">
      <dgm:prSet presAssocID="{1F89D95C-9D6A-4448-97FD-6F8D31F58EBF}" presName="dotNode2" presStyleCnt="0"/>
      <dgm:spPr/>
    </dgm:pt>
    <dgm:pt modelId="{E3B38521-49DD-A547-BCF5-7F558806C23B}" type="pres">
      <dgm:prSet presAssocID="{1F89D95C-9D6A-4448-97FD-6F8D31F58EBF}" presName="dotRepeatNode" presStyleLbl="fgShp" presStyleIdx="0" presStyleCnt="5"/>
      <dgm:spPr/>
      <dgm:t>
        <a:bodyPr/>
        <a:lstStyle/>
        <a:p>
          <a:endParaRPr lang="en-US"/>
        </a:p>
      </dgm:t>
    </dgm:pt>
    <dgm:pt modelId="{97FFC922-5A81-CA43-8D9F-C17A5367570E}" type="pres">
      <dgm:prSet presAssocID="{A1DE6A66-CC1A-C040-9E4F-1B7B6D4297DF}" presName="txNode3" presStyleLbl="revTx" presStyleIdx="2" presStyleCnt="7" custScaleX="178702" custLinFactNeighborX="-33599" custLinFactNeighborY="4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7345-01D9-714D-93E2-0D0D9085503F}" type="pres">
      <dgm:prSet presAssocID="{6E8EE916-7ABC-9E4C-A387-FF24D1FE4C8D}" presName="dotNode3" presStyleCnt="0"/>
      <dgm:spPr/>
    </dgm:pt>
    <dgm:pt modelId="{1333BDD6-6E07-8648-ADF4-B71474F045E3}" type="pres">
      <dgm:prSet presAssocID="{6E8EE916-7ABC-9E4C-A387-FF24D1FE4C8D}" presName="dotRepeatNode" presStyleLbl="fgShp" presStyleIdx="1" presStyleCnt="5"/>
      <dgm:spPr/>
      <dgm:t>
        <a:bodyPr/>
        <a:lstStyle/>
        <a:p>
          <a:endParaRPr lang="en-US"/>
        </a:p>
      </dgm:t>
    </dgm:pt>
    <dgm:pt modelId="{EE4ECF7E-DBA7-7544-9FE9-759701105A0D}" type="pres">
      <dgm:prSet presAssocID="{DBF41E39-5EFD-C942-9F1E-BE006FB47F57}" presName="txNode4" presStyleLbl="revTx" presStyleIdx="3" presStyleCnt="7" custScaleX="166326" custLinFactNeighborX="4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F4B-DD4E-3D4C-80B2-CB6626921147}" type="pres">
      <dgm:prSet presAssocID="{42B642FA-BE49-2343-88AF-0F006CB9C205}" presName="dotNode4" presStyleCnt="0"/>
      <dgm:spPr/>
    </dgm:pt>
    <dgm:pt modelId="{74F500A6-BDFE-3A4E-9281-DD1B221817C2}" type="pres">
      <dgm:prSet presAssocID="{42B642FA-BE49-2343-88AF-0F006CB9C205}" presName="dotRepeatNode" presStyleLbl="fgShp" presStyleIdx="2" presStyleCnt="5"/>
      <dgm:spPr/>
      <dgm:t>
        <a:bodyPr/>
        <a:lstStyle/>
        <a:p>
          <a:endParaRPr lang="en-US"/>
        </a:p>
      </dgm:t>
    </dgm:pt>
    <dgm:pt modelId="{FA87D888-A136-274C-B3A4-FCFF6259E142}" type="pres">
      <dgm:prSet presAssocID="{ED6E9204-1537-9F44-96D2-4568ACDD440C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5450-C4C9-DB44-AC4A-914D1469CC0C}" type="pres">
      <dgm:prSet presAssocID="{11341B63-CB97-594C-B495-AC88A810BABA}" presName="dotNode5" presStyleCnt="0"/>
      <dgm:spPr/>
    </dgm:pt>
    <dgm:pt modelId="{50B801AA-64F9-D94C-87E5-78AD4D368E02}" type="pres">
      <dgm:prSet presAssocID="{11341B63-CB97-594C-B495-AC88A810BABA}" presName="dotRepeatNode" presStyleLbl="fgShp" presStyleIdx="3" presStyleCnt="5"/>
      <dgm:spPr/>
      <dgm:t>
        <a:bodyPr/>
        <a:lstStyle/>
        <a:p>
          <a:endParaRPr lang="en-US"/>
        </a:p>
      </dgm:t>
    </dgm:pt>
    <dgm:pt modelId="{1C6A72ED-5E30-6848-BD3E-D97105E89D77}" type="pres">
      <dgm:prSet presAssocID="{9A671125-5153-5242-B5CD-3CB3935A2AAE}" presName="txNode6" presStyleLbl="revTx" presStyleIdx="5" presStyleCnt="7" custScaleX="150143" custLinFactNeighborX="24163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3E-B132-1146-B986-9E97998BAB95}" type="pres">
      <dgm:prSet presAssocID="{D88C4C92-D4AF-5E4B-91F5-D8474E2A3524}" presName="dotNode6" presStyleCnt="0"/>
      <dgm:spPr/>
    </dgm:pt>
    <dgm:pt modelId="{0E271746-E7B4-7549-96E7-7BA1D68E2B08}" type="pres">
      <dgm:prSet presAssocID="{D88C4C92-D4AF-5E4B-91F5-D8474E2A3524}" presName="dotRepeatNode" presStyleLbl="fgShp" presStyleIdx="4" presStyleCnt="5"/>
      <dgm:spPr/>
      <dgm:t>
        <a:bodyPr/>
        <a:lstStyle/>
        <a:p>
          <a:endParaRPr lang="en-US"/>
        </a:p>
      </dgm:t>
    </dgm:pt>
    <dgm:pt modelId="{96FF27FC-5CA2-AC4F-9987-13D28D3299CB}" type="pres">
      <dgm:prSet presAssocID="{E9337363-DBC1-0446-BBAA-C7754E4CF7D0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7995-A2BD-BD4E-8A37-C9D70072DC59}" srcId="{BB560224-134C-2D47-B152-665839762B0F}" destId="{DBF41E39-5EFD-C942-9F1E-BE006FB47F57}" srcOrd="3" destOrd="0" parTransId="{31F914DE-668C-2649-9156-5B9D22435A44}" sibTransId="{42B642FA-BE49-2343-88AF-0F006CB9C205}"/>
    <dgm:cxn modelId="{425D3FC5-C727-A141-B23B-B09A1A415212}" srcId="{BB560224-134C-2D47-B152-665839762B0F}" destId="{A1DE6A66-CC1A-C040-9E4F-1B7B6D4297DF}" srcOrd="2" destOrd="0" parTransId="{C9F4D168-9A58-2346-93A0-F3B6A7BF4B95}" sibTransId="{6E8EE916-7ABC-9E4C-A387-FF24D1FE4C8D}"/>
    <dgm:cxn modelId="{5C60D45C-E730-8244-82AD-9F05EBB2753E}" type="presOf" srcId="{11341B63-CB97-594C-B495-AC88A810BABA}" destId="{50B801AA-64F9-D94C-87E5-78AD4D368E02}" srcOrd="0" destOrd="0" presId="urn:microsoft.com/office/officeart/2009/3/layout/DescendingProcess"/>
    <dgm:cxn modelId="{85A19171-C5C5-8B45-9020-BD1F6DFBDDEB}" type="presOf" srcId="{F1F73A66-3617-2840-8650-910A28936D36}" destId="{D5CEEEDB-D295-9E44-AC0E-5F5951E4D4B6}" srcOrd="0" destOrd="0" presId="urn:microsoft.com/office/officeart/2009/3/layout/DescendingProcess"/>
    <dgm:cxn modelId="{12FE66C5-D5FD-9E48-AAC7-DD2BABF12D58}" srcId="{BB560224-134C-2D47-B152-665839762B0F}" destId="{F726080A-ECBC-D445-A503-EED21629558E}" srcOrd="0" destOrd="0" parTransId="{2DB641AF-AA99-854E-BF58-3AECC2404E5A}" sibTransId="{2736A9E5-4A85-BF4C-B68B-761A5219F234}"/>
    <dgm:cxn modelId="{6E116522-C264-1643-9437-AC8CAB033877}" type="presOf" srcId="{BB560224-134C-2D47-B152-665839762B0F}" destId="{E97F3899-0B51-974F-A7C1-4CFBF4D7191D}" srcOrd="0" destOrd="0" presId="urn:microsoft.com/office/officeart/2009/3/layout/DescendingProcess"/>
    <dgm:cxn modelId="{4D001039-1A14-6743-A7F3-E863D95C108A}" type="presOf" srcId="{F726080A-ECBC-D445-A503-EED21629558E}" destId="{872D101B-4F03-AD46-8060-5AB8FF0430CA}" srcOrd="0" destOrd="0" presId="urn:microsoft.com/office/officeart/2009/3/layout/DescendingProcess"/>
    <dgm:cxn modelId="{C005F01E-6B0B-B640-8F34-96336E755D9D}" srcId="{BB560224-134C-2D47-B152-665839762B0F}" destId="{ED6E9204-1537-9F44-96D2-4568ACDD440C}" srcOrd="4" destOrd="0" parTransId="{683021B2-3293-664E-BBD5-24D7E18F0B1C}" sibTransId="{11341B63-CB97-594C-B495-AC88A810BABA}"/>
    <dgm:cxn modelId="{391CFE06-EE6F-7646-B0EF-BACFCA173A91}" type="presOf" srcId="{ED6E9204-1537-9F44-96D2-4568ACDD440C}" destId="{FA87D888-A136-274C-B3A4-FCFF6259E142}" srcOrd="0" destOrd="0" presId="urn:microsoft.com/office/officeart/2009/3/layout/DescendingProcess"/>
    <dgm:cxn modelId="{A3EBADFE-5889-F448-B9A2-022DFC41820F}" type="presOf" srcId="{1F89D95C-9D6A-4448-97FD-6F8D31F58EBF}" destId="{E3B38521-49DD-A547-BCF5-7F558806C23B}" srcOrd="0" destOrd="0" presId="urn:microsoft.com/office/officeart/2009/3/layout/DescendingProcess"/>
    <dgm:cxn modelId="{EE8F515F-8838-E74C-8A07-FB6BA175D6F7}" type="presOf" srcId="{DBF41E39-5EFD-C942-9F1E-BE006FB47F57}" destId="{EE4ECF7E-DBA7-7544-9FE9-759701105A0D}" srcOrd="0" destOrd="0" presId="urn:microsoft.com/office/officeart/2009/3/layout/DescendingProcess"/>
    <dgm:cxn modelId="{1479D756-D55E-BF4D-8124-35F1CD723A4F}" type="presOf" srcId="{6E8EE916-7ABC-9E4C-A387-FF24D1FE4C8D}" destId="{1333BDD6-6E07-8648-ADF4-B71474F045E3}" srcOrd="0" destOrd="0" presId="urn:microsoft.com/office/officeart/2009/3/layout/DescendingProcess"/>
    <dgm:cxn modelId="{578A68CC-F1AF-2147-B2E2-65B4D52933DE}" srcId="{BB560224-134C-2D47-B152-665839762B0F}" destId="{F1F73A66-3617-2840-8650-910A28936D36}" srcOrd="1" destOrd="0" parTransId="{F2D6A9CF-B802-A04D-80BC-5252F3F08E71}" sibTransId="{1F89D95C-9D6A-4448-97FD-6F8D31F58EBF}"/>
    <dgm:cxn modelId="{5C07035D-87A1-124A-BAAA-B166D265E8F5}" type="presOf" srcId="{D88C4C92-D4AF-5E4B-91F5-D8474E2A3524}" destId="{0E271746-E7B4-7549-96E7-7BA1D68E2B08}" srcOrd="0" destOrd="0" presId="urn:microsoft.com/office/officeart/2009/3/layout/DescendingProcess"/>
    <dgm:cxn modelId="{A0B4390E-5E8E-254D-A583-4FE07E536961}" type="presOf" srcId="{9A671125-5153-5242-B5CD-3CB3935A2AAE}" destId="{1C6A72ED-5E30-6848-BD3E-D97105E89D77}" srcOrd="0" destOrd="0" presId="urn:microsoft.com/office/officeart/2009/3/layout/DescendingProcess"/>
    <dgm:cxn modelId="{67BE5607-42B7-8A40-91A5-D205E6A075DB}" srcId="{BB560224-134C-2D47-B152-665839762B0F}" destId="{E9337363-DBC1-0446-BBAA-C7754E4CF7D0}" srcOrd="6" destOrd="0" parTransId="{8726549C-8EC9-F34E-BEA9-5621C9661447}" sibTransId="{7ED2436A-F717-3445-9206-77AD6527051E}"/>
    <dgm:cxn modelId="{DA7EA487-1662-EB4A-84BA-FE57EF7D2A32}" type="presOf" srcId="{A1DE6A66-CC1A-C040-9E4F-1B7B6D4297DF}" destId="{97FFC922-5A81-CA43-8D9F-C17A5367570E}" srcOrd="0" destOrd="0" presId="urn:microsoft.com/office/officeart/2009/3/layout/DescendingProcess"/>
    <dgm:cxn modelId="{E23B26DA-4A95-254A-A4F5-8F8BE7F745E0}" srcId="{BB560224-134C-2D47-B152-665839762B0F}" destId="{9A671125-5153-5242-B5CD-3CB3935A2AAE}" srcOrd="5" destOrd="0" parTransId="{4401B32F-213A-0945-8BAE-2FAAA1D50DC3}" sibTransId="{D88C4C92-D4AF-5E4B-91F5-D8474E2A3524}"/>
    <dgm:cxn modelId="{CC0A72B3-FD15-224E-A08C-65C3B1CB21A5}" type="presOf" srcId="{E9337363-DBC1-0446-BBAA-C7754E4CF7D0}" destId="{96FF27FC-5CA2-AC4F-9987-13D28D3299CB}" srcOrd="0" destOrd="0" presId="urn:microsoft.com/office/officeart/2009/3/layout/DescendingProcess"/>
    <dgm:cxn modelId="{197C00AF-5245-504D-91A1-11DDECB01E34}" type="presOf" srcId="{42B642FA-BE49-2343-88AF-0F006CB9C205}" destId="{74F500A6-BDFE-3A4E-9281-DD1B221817C2}" srcOrd="0" destOrd="0" presId="urn:microsoft.com/office/officeart/2009/3/layout/DescendingProcess"/>
    <dgm:cxn modelId="{14F8B92F-907F-8843-A3E9-5DBA1653736D}" type="presParOf" srcId="{E97F3899-0B51-974F-A7C1-4CFBF4D7191D}" destId="{0372D92F-2020-5F4B-9A0D-E65F698CF4C4}" srcOrd="0" destOrd="0" presId="urn:microsoft.com/office/officeart/2009/3/layout/DescendingProcess"/>
    <dgm:cxn modelId="{8E1E4BF8-C77E-E341-903C-256E2E49255F}" type="presParOf" srcId="{E97F3899-0B51-974F-A7C1-4CFBF4D7191D}" destId="{872D101B-4F03-AD46-8060-5AB8FF0430CA}" srcOrd="1" destOrd="0" presId="urn:microsoft.com/office/officeart/2009/3/layout/DescendingProcess"/>
    <dgm:cxn modelId="{4720E504-826C-9141-9F45-5FE1321FFC7B}" type="presParOf" srcId="{E97F3899-0B51-974F-A7C1-4CFBF4D7191D}" destId="{D5CEEEDB-D295-9E44-AC0E-5F5951E4D4B6}" srcOrd="2" destOrd="0" presId="urn:microsoft.com/office/officeart/2009/3/layout/DescendingProcess"/>
    <dgm:cxn modelId="{050A6522-F360-EE47-863F-8BAFA627F1D6}" type="presParOf" srcId="{E97F3899-0B51-974F-A7C1-4CFBF4D7191D}" destId="{152E784D-BBB0-D14F-9EF6-304F8A755196}" srcOrd="3" destOrd="0" presId="urn:microsoft.com/office/officeart/2009/3/layout/DescendingProcess"/>
    <dgm:cxn modelId="{90B025A8-6EBE-4C45-8072-7D898CA1EC1F}" type="presParOf" srcId="{152E784D-BBB0-D14F-9EF6-304F8A755196}" destId="{E3B38521-49DD-A547-BCF5-7F558806C23B}" srcOrd="0" destOrd="0" presId="urn:microsoft.com/office/officeart/2009/3/layout/DescendingProcess"/>
    <dgm:cxn modelId="{7FC1A6CC-DB47-004A-ABB0-FC2BBDCA7621}" type="presParOf" srcId="{E97F3899-0B51-974F-A7C1-4CFBF4D7191D}" destId="{97FFC922-5A81-CA43-8D9F-C17A5367570E}" srcOrd="4" destOrd="0" presId="urn:microsoft.com/office/officeart/2009/3/layout/DescendingProcess"/>
    <dgm:cxn modelId="{A7599BB9-A07B-5145-B90A-E146859F89EA}" type="presParOf" srcId="{E97F3899-0B51-974F-A7C1-4CFBF4D7191D}" destId="{AC037345-01D9-714D-93E2-0D0D9085503F}" srcOrd="5" destOrd="0" presId="urn:microsoft.com/office/officeart/2009/3/layout/DescendingProcess"/>
    <dgm:cxn modelId="{EF83A7DA-9F49-6843-B95D-83CE548F0BC9}" type="presParOf" srcId="{AC037345-01D9-714D-93E2-0D0D9085503F}" destId="{1333BDD6-6E07-8648-ADF4-B71474F045E3}" srcOrd="0" destOrd="0" presId="urn:microsoft.com/office/officeart/2009/3/layout/DescendingProcess"/>
    <dgm:cxn modelId="{44C5E68A-E85F-C040-B793-781D70CB2027}" type="presParOf" srcId="{E97F3899-0B51-974F-A7C1-4CFBF4D7191D}" destId="{EE4ECF7E-DBA7-7544-9FE9-759701105A0D}" srcOrd="6" destOrd="0" presId="urn:microsoft.com/office/officeart/2009/3/layout/DescendingProcess"/>
    <dgm:cxn modelId="{850BEA8A-4128-F241-AF57-6F47594649D1}" type="presParOf" srcId="{E97F3899-0B51-974F-A7C1-4CFBF4D7191D}" destId="{549CDF4B-DD4E-3D4C-80B2-CB6626921147}" srcOrd="7" destOrd="0" presId="urn:microsoft.com/office/officeart/2009/3/layout/DescendingProcess"/>
    <dgm:cxn modelId="{D315F8DE-0CAB-5C43-B770-D5B88106260D}" type="presParOf" srcId="{549CDF4B-DD4E-3D4C-80B2-CB6626921147}" destId="{74F500A6-BDFE-3A4E-9281-DD1B221817C2}" srcOrd="0" destOrd="0" presId="urn:microsoft.com/office/officeart/2009/3/layout/DescendingProcess"/>
    <dgm:cxn modelId="{FB3A50B4-E12E-794F-BD8A-D370839F4DC2}" type="presParOf" srcId="{E97F3899-0B51-974F-A7C1-4CFBF4D7191D}" destId="{FA87D888-A136-274C-B3A4-FCFF6259E142}" srcOrd="8" destOrd="0" presId="urn:microsoft.com/office/officeart/2009/3/layout/DescendingProcess"/>
    <dgm:cxn modelId="{34CB8417-6C6B-4A40-A25A-8BBBE4430669}" type="presParOf" srcId="{E97F3899-0B51-974F-A7C1-4CFBF4D7191D}" destId="{B0D95450-C4C9-DB44-AC4A-914D1469CC0C}" srcOrd="9" destOrd="0" presId="urn:microsoft.com/office/officeart/2009/3/layout/DescendingProcess"/>
    <dgm:cxn modelId="{A91FEBD5-B665-0049-9075-B8EE748CAC42}" type="presParOf" srcId="{B0D95450-C4C9-DB44-AC4A-914D1469CC0C}" destId="{50B801AA-64F9-D94C-87E5-78AD4D368E02}" srcOrd="0" destOrd="0" presId="urn:microsoft.com/office/officeart/2009/3/layout/DescendingProcess"/>
    <dgm:cxn modelId="{0A2523E4-A902-034E-A519-1DCE117BD9E6}" type="presParOf" srcId="{E97F3899-0B51-974F-A7C1-4CFBF4D7191D}" destId="{1C6A72ED-5E30-6848-BD3E-D97105E89D77}" srcOrd="10" destOrd="0" presId="urn:microsoft.com/office/officeart/2009/3/layout/DescendingProcess"/>
    <dgm:cxn modelId="{AFA3F9F8-D1CB-BB4C-8588-6691D5DD0308}" type="presParOf" srcId="{E97F3899-0B51-974F-A7C1-4CFBF4D7191D}" destId="{3F17E93E-B132-1146-B986-9E97998BAB95}" srcOrd="11" destOrd="0" presId="urn:microsoft.com/office/officeart/2009/3/layout/DescendingProcess"/>
    <dgm:cxn modelId="{A43127AE-98C5-AF49-B24B-15D78952BCAD}" type="presParOf" srcId="{3F17E93E-B132-1146-B986-9E97998BAB95}" destId="{0E271746-E7B4-7549-96E7-7BA1D68E2B08}" srcOrd="0" destOrd="0" presId="urn:microsoft.com/office/officeart/2009/3/layout/DescendingProcess"/>
    <dgm:cxn modelId="{319A2C2E-B3CA-494A-B0BB-AF0C19607A43}" type="presParOf" srcId="{E97F3899-0B51-974F-A7C1-4CFBF4D7191D}" destId="{96FF27FC-5CA2-AC4F-9987-13D28D3299C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560224-134C-2D47-B152-665839762B0F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6080A-ECBC-D445-A503-EED21629558E}">
      <dgm:prSet phldrT="[Text]"/>
      <dgm:spPr/>
      <dgm:t>
        <a:bodyPr/>
        <a:lstStyle/>
        <a:p>
          <a:endParaRPr lang="en-US" dirty="0"/>
        </a:p>
      </dgm:t>
    </dgm:pt>
    <dgm:pt modelId="{2DB641AF-AA99-854E-BF58-3AECC2404E5A}" type="parTrans" cxnId="{12FE66C5-D5FD-9E48-AAC7-DD2BABF12D58}">
      <dgm:prSet/>
      <dgm:spPr/>
      <dgm:t>
        <a:bodyPr/>
        <a:lstStyle/>
        <a:p>
          <a:endParaRPr lang="en-US"/>
        </a:p>
      </dgm:t>
    </dgm:pt>
    <dgm:pt modelId="{2736A9E5-4A85-BF4C-B68B-761A5219F234}" type="sibTrans" cxnId="{12FE66C5-D5FD-9E48-AAC7-DD2BABF12D58}">
      <dgm:prSet/>
      <dgm:spPr/>
      <dgm:t>
        <a:bodyPr/>
        <a:lstStyle/>
        <a:p>
          <a:endParaRPr lang="en-US"/>
        </a:p>
      </dgm:t>
    </dgm:pt>
    <dgm:pt modelId="{DBF41E39-5EFD-C942-9F1E-BE006FB47F5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gm:t>
    </dgm:pt>
    <dgm:pt modelId="{31F914DE-668C-2649-9156-5B9D22435A44}" type="parTrans" cxnId="{95A07995-A2BD-BD4E-8A37-C9D70072DC59}">
      <dgm:prSet/>
      <dgm:spPr/>
      <dgm:t>
        <a:bodyPr/>
        <a:lstStyle/>
        <a:p>
          <a:endParaRPr lang="en-US"/>
        </a:p>
      </dgm:t>
    </dgm:pt>
    <dgm:pt modelId="{42B642FA-BE49-2343-88AF-0F006CB9C205}" type="sibTrans" cxnId="{95A07995-A2BD-BD4E-8A37-C9D70072DC59}">
      <dgm:prSet/>
      <dgm:spPr/>
      <dgm:t>
        <a:bodyPr/>
        <a:lstStyle/>
        <a:p>
          <a:endParaRPr lang="en-US"/>
        </a:p>
      </dgm:t>
    </dgm:pt>
    <dgm:pt modelId="{9A671125-5153-5242-B5CD-3CB3935A2AAE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next</a:t>
          </a:r>
        </a:p>
      </dgm:t>
    </dgm:pt>
    <dgm:pt modelId="{4401B32F-213A-0945-8BAE-2FAAA1D50DC3}" type="parTrans" cxnId="{E23B26DA-4A95-254A-A4F5-8F8BE7F745E0}">
      <dgm:prSet/>
      <dgm:spPr/>
      <dgm:t>
        <a:bodyPr/>
        <a:lstStyle/>
        <a:p>
          <a:endParaRPr lang="en-US"/>
        </a:p>
      </dgm:t>
    </dgm:pt>
    <dgm:pt modelId="{D88C4C92-D4AF-5E4B-91F5-D8474E2A3524}" type="sibTrans" cxnId="{E23B26DA-4A95-254A-A4F5-8F8BE7F745E0}">
      <dgm:prSet/>
      <dgm:spPr/>
      <dgm:t>
        <a:bodyPr/>
        <a:lstStyle/>
        <a:p>
          <a:endParaRPr lang="en-US"/>
        </a:p>
      </dgm:t>
    </dgm:pt>
    <dgm:pt modelId="{F1F73A66-3617-2840-8650-910A28936D36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gm:t>
    </dgm:pt>
    <dgm:pt modelId="{F2D6A9CF-B802-A04D-80BC-5252F3F08E71}" type="parTrans" cxnId="{578A68CC-F1AF-2147-B2E2-65B4D52933DE}">
      <dgm:prSet/>
      <dgm:spPr/>
      <dgm:t>
        <a:bodyPr/>
        <a:lstStyle/>
        <a:p>
          <a:endParaRPr lang="en-US"/>
        </a:p>
      </dgm:t>
    </dgm:pt>
    <dgm:pt modelId="{1F89D95C-9D6A-4448-97FD-6F8D31F58EBF}" type="sibTrans" cxnId="{578A68CC-F1AF-2147-B2E2-65B4D52933DE}">
      <dgm:prSet/>
      <dgm:spPr/>
      <dgm:t>
        <a:bodyPr/>
        <a:lstStyle/>
        <a:p>
          <a:endParaRPr lang="en-US"/>
        </a:p>
      </dgm:t>
    </dgm:pt>
    <dgm:pt modelId="{A1DE6A66-CC1A-C040-9E4F-1B7B6D4297D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gm:t>
    </dgm:pt>
    <dgm:pt modelId="{C9F4D168-9A58-2346-93A0-F3B6A7BF4B95}" type="parTrans" cxnId="{425D3FC5-C727-A141-B23B-B09A1A415212}">
      <dgm:prSet/>
      <dgm:spPr/>
      <dgm:t>
        <a:bodyPr/>
        <a:lstStyle/>
        <a:p>
          <a:endParaRPr lang="en-US"/>
        </a:p>
      </dgm:t>
    </dgm:pt>
    <dgm:pt modelId="{6E8EE916-7ABC-9E4C-A387-FF24D1FE4C8D}" type="sibTrans" cxnId="{425D3FC5-C727-A141-B23B-B09A1A415212}">
      <dgm:prSet/>
      <dgm:spPr/>
      <dgm:t>
        <a:bodyPr/>
        <a:lstStyle/>
        <a:p>
          <a:endParaRPr lang="en-US"/>
        </a:p>
      </dgm:t>
    </dgm:pt>
    <dgm:pt modelId="{ED6E9204-1537-9F44-96D2-4568ACDD440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gm:t>
    </dgm:pt>
    <dgm:pt modelId="{11341B63-CB97-594C-B495-AC88A810BABA}" type="sibTrans" cxnId="{C005F01E-6B0B-B640-8F34-96336E755D9D}">
      <dgm:prSet/>
      <dgm:spPr/>
      <dgm:t>
        <a:bodyPr/>
        <a:lstStyle/>
        <a:p>
          <a:endParaRPr lang="en-US"/>
        </a:p>
      </dgm:t>
    </dgm:pt>
    <dgm:pt modelId="{683021B2-3293-664E-BBD5-24D7E18F0B1C}" type="parTrans" cxnId="{C005F01E-6B0B-B640-8F34-96336E755D9D}">
      <dgm:prSet/>
      <dgm:spPr/>
      <dgm:t>
        <a:bodyPr/>
        <a:lstStyle/>
        <a:p>
          <a:endParaRPr lang="en-US"/>
        </a:p>
      </dgm:t>
    </dgm:pt>
    <dgm:pt modelId="{E9337363-DBC1-0446-BBAA-C7754E4CF7D0}">
      <dgm:prSet phldrT="[Text]"/>
      <dgm:spPr/>
      <dgm:t>
        <a:bodyPr/>
        <a:lstStyle/>
        <a:p>
          <a:r>
            <a:rPr lang="en-US" dirty="0"/>
            <a:t>...and after that</a:t>
          </a:r>
        </a:p>
      </dgm:t>
    </dgm:pt>
    <dgm:pt modelId="{8726549C-8EC9-F34E-BEA9-5621C9661447}" type="parTrans" cxnId="{67BE5607-42B7-8A40-91A5-D205E6A075DB}">
      <dgm:prSet/>
      <dgm:spPr/>
      <dgm:t>
        <a:bodyPr/>
        <a:lstStyle/>
        <a:p>
          <a:endParaRPr lang="en-US"/>
        </a:p>
      </dgm:t>
    </dgm:pt>
    <dgm:pt modelId="{7ED2436A-F717-3445-9206-77AD6527051E}" type="sibTrans" cxnId="{67BE5607-42B7-8A40-91A5-D205E6A075DB}">
      <dgm:prSet/>
      <dgm:spPr/>
      <dgm:t>
        <a:bodyPr/>
        <a:lstStyle/>
        <a:p>
          <a:endParaRPr lang="en-US"/>
        </a:p>
      </dgm:t>
    </dgm:pt>
    <dgm:pt modelId="{E97F3899-0B51-974F-A7C1-4CFBF4D7191D}" type="pres">
      <dgm:prSet presAssocID="{BB560224-134C-2D47-B152-665839762B0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372D92F-2020-5F4B-9A0D-E65F698CF4C4}" type="pres">
      <dgm:prSet presAssocID="{BB560224-134C-2D47-B152-665839762B0F}" presName="arrowNode" presStyleLbl="node1" presStyleIdx="0" presStyleCnt="1"/>
      <dgm:spPr/>
    </dgm:pt>
    <dgm:pt modelId="{872D101B-4F03-AD46-8060-5AB8FF0430CA}" type="pres">
      <dgm:prSet presAssocID="{F726080A-ECBC-D445-A503-EED21629558E}" presName="txNode1" presStyleLbl="revTx" presStyleIdx="0" presStyleCnt="7" custScaleX="2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EEDB-D295-9E44-AC0E-5F5951E4D4B6}" type="pres">
      <dgm:prSet presAssocID="{F1F73A66-3617-2840-8650-910A28936D36}" presName="txNode2" presStyleLbl="revTx" presStyleIdx="1" presStyleCnt="7" custScaleX="152389" custLinFactNeighborX="19471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784D-BBB0-D14F-9EF6-304F8A755196}" type="pres">
      <dgm:prSet presAssocID="{1F89D95C-9D6A-4448-97FD-6F8D31F58EBF}" presName="dotNode2" presStyleCnt="0"/>
      <dgm:spPr/>
    </dgm:pt>
    <dgm:pt modelId="{E3B38521-49DD-A547-BCF5-7F558806C23B}" type="pres">
      <dgm:prSet presAssocID="{1F89D95C-9D6A-4448-97FD-6F8D31F58EBF}" presName="dotRepeatNode" presStyleLbl="fgShp" presStyleIdx="0" presStyleCnt="5"/>
      <dgm:spPr/>
      <dgm:t>
        <a:bodyPr/>
        <a:lstStyle/>
        <a:p>
          <a:endParaRPr lang="en-US"/>
        </a:p>
      </dgm:t>
    </dgm:pt>
    <dgm:pt modelId="{97FFC922-5A81-CA43-8D9F-C17A5367570E}" type="pres">
      <dgm:prSet presAssocID="{A1DE6A66-CC1A-C040-9E4F-1B7B6D4297DF}" presName="txNode3" presStyleLbl="revTx" presStyleIdx="2" presStyleCnt="7" custScaleX="178702" custLinFactNeighborX="-33599" custLinFactNeighborY="4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7345-01D9-714D-93E2-0D0D9085503F}" type="pres">
      <dgm:prSet presAssocID="{6E8EE916-7ABC-9E4C-A387-FF24D1FE4C8D}" presName="dotNode3" presStyleCnt="0"/>
      <dgm:spPr/>
    </dgm:pt>
    <dgm:pt modelId="{1333BDD6-6E07-8648-ADF4-B71474F045E3}" type="pres">
      <dgm:prSet presAssocID="{6E8EE916-7ABC-9E4C-A387-FF24D1FE4C8D}" presName="dotRepeatNode" presStyleLbl="fgShp" presStyleIdx="1" presStyleCnt="5"/>
      <dgm:spPr/>
      <dgm:t>
        <a:bodyPr/>
        <a:lstStyle/>
        <a:p>
          <a:endParaRPr lang="en-US"/>
        </a:p>
      </dgm:t>
    </dgm:pt>
    <dgm:pt modelId="{EE4ECF7E-DBA7-7544-9FE9-759701105A0D}" type="pres">
      <dgm:prSet presAssocID="{DBF41E39-5EFD-C942-9F1E-BE006FB47F57}" presName="txNode4" presStyleLbl="revTx" presStyleIdx="3" presStyleCnt="7" custScaleX="166326" custLinFactNeighborX="4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F4B-DD4E-3D4C-80B2-CB6626921147}" type="pres">
      <dgm:prSet presAssocID="{42B642FA-BE49-2343-88AF-0F006CB9C205}" presName="dotNode4" presStyleCnt="0"/>
      <dgm:spPr/>
    </dgm:pt>
    <dgm:pt modelId="{74F500A6-BDFE-3A4E-9281-DD1B221817C2}" type="pres">
      <dgm:prSet presAssocID="{42B642FA-BE49-2343-88AF-0F006CB9C205}" presName="dotRepeatNode" presStyleLbl="fgShp" presStyleIdx="2" presStyleCnt="5"/>
      <dgm:spPr/>
      <dgm:t>
        <a:bodyPr/>
        <a:lstStyle/>
        <a:p>
          <a:endParaRPr lang="en-US"/>
        </a:p>
      </dgm:t>
    </dgm:pt>
    <dgm:pt modelId="{FA87D888-A136-274C-B3A4-FCFF6259E142}" type="pres">
      <dgm:prSet presAssocID="{ED6E9204-1537-9F44-96D2-4568ACDD440C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5450-C4C9-DB44-AC4A-914D1469CC0C}" type="pres">
      <dgm:prSet presAssocID="{11341B63-CB97-594C-B495-AC88A810BABA}" presName="dotNode5" presStyleCnt="0"/>
      <dgm:spPr/>
    </dgm:pt>
    <dgm:pt modelId="{50B801AA-64F9-D94C-87E5-78AD4D368E02}" type="pres">
      <dgm:prSet presAssocID="{11341B63-CB97-594C-B495-AC88A810BABA}" presName="dotRepeatNode" presStyleLbl="fgShp" presStyleIdx="3" presStyleCnt="5"/>
      <dgm:spPr/>
      <dgm:t>
        <a:bodyPr/>
        <a:lstStyle/>
        <a:p>
          <a:endParaRPr lang="en-US"/>
        </a:p>
      </dgm:t>
    </dgm:pt>
    <dgm:pt modelId="{1C6A72ED-5E30-6848-BD3E-D97105E89D77}" type="pres">
      <dgm:prSet presAssocID="{9A671125-5153-5242-B5CD-3CB3935A2AAE}" presName="txNode6" presStyleLbl="revTx" presStyleIdx="5" presStyleCnt="7" custScaleX="150143" custLinFactNeighborX="24163" custLinFactNeighborY="-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3E-B132-1146-B986-9E97998BAB95}" type="pres">
      <dgm:prSet presAssocID="{D88C4C92-D4AF-5E4B-91F5-D8474E2A3524}" presName="dotNode6" presStyleCnt="0"/>
      <dgm:spPr/>
    </dgm:pt>
    <dgm:pt modelId="{0E271746-E7B4-7549-96E7-7BA1D68E2B08}" type="pres">
      <dgm:prSet presAssocID="{D88C4C92-D4AF-5E4B-91F5-D8474E2A3524}" presName="dotRepeatNode" presStyleLbl="fgShp" presStyleIdx="4" presStyleCnt="5"/>
      <dgm:spPr/>
      <dgm:t>
        <a:bodyPr/>
        <a:lstStyle/>
        <a:p>
          <a:endParaRPr lang="en-US"/>
        </a:p>
      </dgm:t>
    </dgm:pt>
    <dgm:pt modelId="{96FF27FC-5CA2-AC4F-9987-13D28D3299CB}" type="pres">
      <dgm:prSet presAssocID="{E9337363-DBC1-0446-BBAA-C7754E4CF7D0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7995-A2BD-BD4E-8A37-C9D70072DC59}" srcId="{BB560224-134C-2D47-B152-665839762B0F}" destId="{DBF41E39-5EFD-C942-9F1E-BE006FB47F57}" srcOrd="3" destOrd="0" parTransId="{31F914DE-668C-2649-9156-5B9D22435A44}" sibTransId="{42B642FA-BE49-2343-88AF-0F006CB9C205}"/>
    <dgm:cxn modelId="{425D3FC5-C727-A141-B23B-B09A1A415212}" srcId="{BB560224-134C-2D47-B152-665839762B0F}" destId="{A1DE6A66-CC1A-C040-9E4F-1B7B6D4297DF}" srcOrd="2" destOrd="0" parTransId="{C9F4D168-9A58-2346-93A0-F3B6A7BF4B95}" sibTransId="{6E8EE916-7ABC-9E4C-A387-FF24D1FE4C8D}"/>
    <dgm:cxn modelId="{5C60D45C-E730-8244-82AD-9F05EBB2753E}" type="presOf" srcId="{11341B63-CB97-594C-B495-AC88A810BABA}" destId="{50B801AA-64F9-D94C-87E5-78AD4D368E02}" srcOrd="0" destOrd="0" presId="urn:microsoft.com/office/officeart/2009/3/layout/DescendingProcess"/>
    <dgm:cxn modelId="{85A19171-C5C5-8B45-9020-BD1F6DFBDDEB}" type="presOf" srcId="{F1F73A66-3617-2840-8650-910A28936D36}" destId="{D5CEEEDB-D295-9E44-AC0E-5F5951E4D4B6}" srcOrd="0" destOrd="0" presId="urn:microsoft.com/office/officeart/2009/3/layout/DescendingProcess"/>
    <dgm:cxn modelId="{12FE66C5-D5FD-9E48-AAC7-DD2BABF12D58}" srcId="{BB560224-134C-2D47-B152-665839762B0F}" destId="{F726080A-ECBC-D445-A503-EED21629558E}" srcOrd="0" destOrd="0" parTransId="{2DB641AF-AA99-854E-BF58-3AECC2404E5A}" sibTransId="{2736A9E5-4A85-BF4C-B68B-761A5219F234}"/>
    <dgm:cxn modelId="{6E116522-C264-1643-9437-AC8CAB033877}" type="presOf" srcId="{BB560224-134C-2D47-B152-665839762B0F}" destId="{E97F3899-0B51-974F-A7C1-4CFBF4D7191D}" srcOrd="0" destOrd="0" presId="urn:microsoft.com/office/officeart/2009/3/layout/DescendingProcess"/>
    <dgm:cxn modelId="{4D001039-1A14-6743-A7F3-E863D95C108A}" type="presOf" srcId="{F726080A-ECBC-D445-A503-EED21629558E}" destId="{872D101B-4F03-AD46-8060-5AB8FF0430CA}" srcOrd="0" destOrd="0" presId="urn:microsoft.com/office/officeart/2009/3/layout/DescendingProcess"/>
    <dgm:cxn modelId="{C005F01E-6B0B-B640-8F34-96336E755D9D}" srcId="{BB560224-134C-2D47-B152-665839762B0F}" destId="{ED6E9204-1537-9F44-96D2-4568ACDD440C}" srcOrd="4" destOrd="0" parTransId="{683021B2-3293-664E-BBD5-24D7E18F0B1C}" sibTransId="{11341B63-CB97-594C-B495-AC88A810BABA}"/>
    <dgm:cxn modelId="{391CFE06-EE6F-7646-B0EF-BACFCA173A91}" type="presOf" srcId="{ED6E9204-1537-9F44-96D2-4568ACDD440C}" destId="{FA87D888-A136-274C-B3A4-FCFF6259E142}" srcOrd="0" destOrd="0" presId="urn:microsoft.com/office/officeart/2009/3/layout/DescendingProcess"/>
    <dgm:cxn modelId="{A3EBADFE-5889-F448-B9A2-022DFC41820F}" type="presOf" srcId="{1F89D95C-9D6A-4448-97FD-6F8D31F58EBF}" destId="{E3B38521-49DD-A547-BCF5-7F558806C23B}" srcOrd="0" destOrd="0" presId="urn:microsoft.com/office/officeart/2009/3/layout/DescendingProcess"/>
    <dgm:cxn modelId="{EE8F515F-8838-E74C-8A07-FB6BA175D6F7}" type="presOf" srcId="{DBF41E39-5EFD-C942-9F1E-BE006FB47F57}" destId="{EE4ECF7E-DBA7-7544-9FE9-759701105A0D}" srcOrd="0" destOrd="0" presId="urn:microsoft.com/office/officeart/2009/3/layout/DescendingProcess"/>
    <dgm:cxn modelId="{1479D756-D55E-BF4D-8124-35F1CD723A4F}" type="presOf" srcId="{6E8EE916-7ABC-9E4C-A387-FF24D1FE4C8D}" destId="{1333BDD6-6E07-8648-ADF4-B71474F045E3}" srcOrd="0" destOrd="0" presId="urn:microsoft.com/office/officeart/2009/3/layout/DescendingProcess"/>
    <dgm:cxn modelId="{578A68CC-F1AF-2147-B2E2-65B4D52933DE}" srcId="{BB560224-134C-2D47-B152-665839762B0F}" destId="{F1F73A66-3617-2840-8650-910A28936D36}" srcOrd="1" destOrd="0" parTransId="{F2D6A9CF-B802-A04D-80BC-5252F3F08E71}" sibTransId="{1F89D95C-9D6A-4448-97FD-6F8D31F58EBF}"/>
    <dgm:cxn modelId="{5C07035D-87A1-124A-BAAA-B166D265E8F5}" type="presOf" srcId="{D88C4C92-D4AF-5E4B-91F5-D8474E2A3524}" destId="{0E271746-E7B4-7549-96E7-7BA1D68E2B08}" srcOrd="0" destOrd="0" presId="urn:microsoft.com/office/officeart/2009/3/layout/DescendingProcess"/>
    <dgm:cxn modelId="{A0B4390E-5E8E-254D-A583-4FE07E536961}" type="presOf" srcId="{9A671125-5153-5242-B5CD-3CB3935A2AAE}" destId="{1C6A72ED-5E30-6848-BD3E-D97105E89D77}" srcOrd="0" destOrd="0" presId="urn:microsoft.com/office/officeart/2009/3/layout/DescendingProcess"/>
    <dgm:cxn modelId="{67BE5607-42B7-8A40-91A5-D205E6A075DB}" srcId="{BB560224-134C-2D47-B152-665839762B0F}" destId="{E9337363-DBC1-0446-BBAA-C7754E4CF7D0}" srcOrd="6" destOrd="0" parTransId="{8726549C-8EC9-F34E-BEA9-5621C9661447}" sibTransId="{7ED2436A-F717-3445-9206-77AD6527051E}"/>
    <dgm:cxn modelId="{DA7EA487-1662-EB4A-84BA-FE57EF7D2A32}" type="presOf" srcId="{A1DE6A66-CC1A-C040-9E4F-1B7B6D4297DF}" destId="{97FFC922-5A81-CA43-8D9F-C17A5367570E}" srcOrd="0" destOrd="0" presId="urn:microsoft.com/office/officeart/2009/3/layout/DescendingProcess"/>
    <dgm:cxn modelId="{E23B26DA-4A95-254A-A4F5-8F8BE7F745E0}" srcId="{BB560224-134C-2D47-B152-665839762B0F}" destId="{9A671125-5153-5242-B5CD-3CB3935A2AAE}" srcOrd="5" destOrd="0" parTransId="{4401B32F-213A-0945-8BAE-2FAAA1D50DC3}" sibTransId="{D88C4C92-D4AF-5E4B-91F5-D8474E2A3524}"/>
    <dgm:cxn modelId="{CC0A72B3-FD15-224E-A08C-65C3B1CB21A5}" type="presOf" srcId="{E9337363-DBC1-0446-BBAA-C7754E4CF7D0}" destId="{96FF27FC-5CA2-AC4F-9987-13D28D3299CB}" srcOrd="0" destOrd="0" presId="urn:microsoft.com/office/officeart/2009/3/layout/DescendingProcess"/>
    <dgm:cxn modelId="{197C00AF-5245-504D-91A1-11DDECB01E34}" type="presOf" srcId="{42B642FA-BE49-2343-88AF-0F006CB9C205}" destId="{74F500A6-BDFE-3A4E-9281-DD1B221817C2}" srcOrd="0" destOrd="0" presId="urn:microsoft.com/office/officeart/2009/3/layout/DescendingProcess"/>
    <dgm:cxn modelId="{14F8B92F-907F-8843-A3E9-5DBA1653736D}" type="presParOf" srcId="{E97F3899-0B51-974F-A7C1-4CFBF4D7191D}" destId="{0372D92F-2020-5F4B-9A0D-E65F698CF4C4}" srcOrd="0" destOrd="0" presId="urn:microsoft.com/office/officeart/2009/3/layout/DescendingProcess"/>
    <dgm:cxn modelId="{8E1E4BF8-C77E-E341-903C-256E2E49255F}" type="presParOf" srcId="{E97F3899-0B51-974F-A7C1-4CFBF4D7191D}" destId="{872D101B-4F03-AD46-8060-5AB8FF0430CA}" srcOrd="1" destOrd="0" presId="urn:microsoft.com/office/officeart/2009/3/layout/DescendingProcess"/>
    <dgm:cxn modelId="{4720E504-826C-9141-9F45-5FE1321FFC7B}" type="presParOf" srcId="{E97F3899-0B51-974F-A7C1-4CFBF4D7191D}" destId="{D5CEEEDB-D295-9E44-AC0E-5F5951E4D4B6}" srcOrd="2" destOrd="0" presId="urn:microsoft.com/office/officeart/2009/3/layout/DescendingProcess"/>
    <dgm:cxn modelId="{050A6522-F360-EE47-863F-8BAFA627F1D6}" type="presParOf" srcId="{E97F3899-0B51-974F-A7C1-4CFBF4D7191D}" destId="{152E784D-BBB0-D14F-9EF6-304F8A755196}" srcOrd="3" destOrd="0" presId="urn:microsoft.com/office/officeart/2009/3/layout/DescendingProcess"/>
    <dgm:cxn modelId="{90B025A8-6EBE-4C45-8072-7D898CA1EC1F}" type="presParOf" srcId="{152E784D-BBB0-D14F-9EF6-304F8A755196}" destId="{E3B38521-49DD-A547-BCF5-7F558806C23B}" srcOrd="0" destOrd="0" presId="urn:microsoft.com/office/officeart/2009/3/layout/DescendingProcess"/>
    <dgm:cxn modelId="{7FC1A6CC-DB47-004A-ABB0-FC2BBDCA7621}" type="presParOf" srcId="{E97F3899-0B51-974F-A7C1-4CFBF4D7191D}" destId="{97FFC922-5A81-CA43-8D9F-C17A5367570E}" srcOrd="4" destOrd="0" presId="urn:microsoft.com/office/officeart/2009/3/layout/DescendingProcess"/>
    <dgm:cxn modelId="{A7599BB9-A07B-5145-B90A-E146859F89EA}" type="presParOf" srcId="{E97F3899-0B51-974F-A7C1-4CFBF4D7191D}" destId="{AC037345-01D9-714D-93E2-0D0D9085503F}" srcOrd="5" destOrd="0" presId="urn:microsoft.com/office/officeart/2009/3/layout/DescendingProcess"/>
    <dgm:cxn modelId="{EF83A7DA-9F49-6843-B95D-83CE548F0BC9}" type="presParOf" srcId="{AC037345-01D9-714D-93E2-0D0D9085503F}" destId="{1333BDD6-6E07-8648-ADF4-B71474F045E3}" srcOrd="0" destOrd="0" presId="urn:microsoft.com/office/officeart/2009/3/layout/DescendingProcess"/>
    <dgm:cxn modelId="{44C5E68A-E85F-C040-B793-781D70CB2027}" type="presParOf" srcId="{E97F3899-0B51-974F-A7C1-4CFBF4D7191D}" destId="{EE4ECF7E-DBA7-7544-9FE9-759701105A0D}" srcOrd="6" destOrd="0" presId="urn:microsoft.com/office/officeart/2009/3/layout/DescendingProcess"/>
    <dgm:cxn modelId="{850BEA8A-4128-F241-AF57-6F47594649D1}" type="presParOf" srcId="{E97F3899-0B51-974F-A7C1-4CFBF4D7191D}" destId="{549CDF4B-DD4E-3D4C-80B2-CB6626921147}" srcOrd="7" destOrd="0" presId="urn:microsoft.com/office/officeart/2009/3/layout/DescendingProcess"/>
    <dgm:cxn modelId="{D315F8DE-0CAB-5C43-B770-D5B88106260D}" type="presParOf" srcId="{549CDF4B-DD4E-3D4C-80B2-CB6626921147}" destId="{74F500A6-BDFE-3A4E-9281-DD1B221817C2}" srcOrd="0" destOrd="0" presId="urn:microsoft.com/office/officeart/2009/3/layout/DescendingProcess"/>
    <dgm:cxn modelId="{FB3A50B4-E12E-794F-BD8A-D370839F4DC2}" type="presParOf" srcId="{E97F3899-0B51-974F-A7C1-4CFBF4D7191D}" destId="{FA87D888-A136-274C-B3A4-FCFF6259E142}" srcOrd="8" destOrd="0" presId="urn:microsoft.com/office/officeart/2009/3/layout/DescendingProcess"/>
    <dgm:cxn modelId="{34CB8417-6C6B-4A40-A25A-8BBBE4430669}" type="presParOf" srcId="{E97F3899-0B51-974F-A7C1-4CFBF4D7191D}" destId="{B0D95450-C4C9-DB44-AC4A-914D1469CC0C}" srcOrd="9" destOrd="0" presId="urn:microsoft.com/office/officeart/2009/3/layout/DescendingProcess"/>
    <dgm:cxn modelId="{A91FEBD5-B665-0049-9075-B8EE748CAC42}" type="presParOf" srcId="{B0D95450-C4C9-DB44-AC4A-914D1469CC0C}" destId="{50B801AA-64F9-D94C-87E5-78AD4D368E02}" srcOrd="0" destOrd="0" presId="urn:microsoft.com/office/officeart/2009/3/layout/DescendingProcess"/>
    <dgm:cxn modelId="{0A2523E4-A902-034E-A519-1DCE117BD9E6}" type="presParOf" srcId="{E97F3899-0B51-974F-A7C1-4CFBF4D7191D}" destId="{1C6A72ED-5E30-6848-BD3E-D97105E89D77}" srcOrd="10" destOrd="0" presId="urn:microsoft.com/office/officeart/2009/3/layout/DescendingProcess"/>
    <dgm:cxn modelId="{AFA3F9F8-D1CB-BB4C-8588-6691D5DD0308}" type="presParOf" srcId="{E97F3899-0B51-974F-A7C1-4CFBF4D7191D}" destId="{3F17E93E-B132-1146-B986-9E97998BAB95}" srcOrd="11" destOrd="0" presId="urn:microsoft.com/office/officeart/2009/3/layout/DescendingProcess"/>
    <dgm:cxn modelId="{A43127AE-98C5-AF49-B24B-15D78952BCAD}" type="presParOf" srcId="{3F17E93E-B132-1146-B986-9E97998BAB95}" destId="{0E271746-E7B4-7549-96E7-7BA1D68E2B08}" srcOrd="0" destOrd="0" presId="urn:microsoft.com/office/officeart/2009/3/layout/DescendingProcess"/>
    <dgm:cxn modelId="{319A2C2E-B3CA-494A-B0BB-AF0C19607A43}" type="presParOf" srcId="{E97F3899-0B51-974F-A7C1-4CFBF4D7191D}" destId="{96FF27FC-5CA2-AC4F-9987-13D28D3299C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D92F-2020-5F4B-9A0D-E65F698CF4C4}">
      <dsp:nvSpPr>
        <dsp:cNvPr id="0" name=""/>
        <dsp:cNvSpPr/>
      </dsp:nvSpPr>
      <dsp:spPr>
        <a:xfrm rot="4396374">
          <a:off x="1869421" y="891154"/>
          <a:ext cx="3865966" cy="269602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8521-49DD-A547-BCF5-7F558806C23B}">
      <dsp:nvSpPr>
        <dsp:cNvPr id="0" name=""/>
        <dsp:cNvSpPr/>
      </dsp:nvSpPr>
      <dsp:spPr>
        <a:xfrm>
          <a:off x="3187080" y="115720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BDD6-6E07-8648-ADF4-B71474F045E3}">
      <dsp:nvSpPr>
        <dsp:cNvPr id="0" name=""/>
        <dsp:cNvSpPr/>
      </dsp:nvSpPr>
      <dsp:spPr>
        <a:xfrm>
          <a:off x="3655067" y="1484569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00A6-BDFE-3A4E-9281-DD1B221817C2}">
      <dsp:nvSpPr>
        <dsp:cNvPr id="0" name=""/>
        <dsp:cNvSpPr/>
      </dsp:nvSpPr>
      <dsp:spPr>
        <a:xfrm>
          <a:off x="4049161" y="1866123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101B-4F03-AD46-8060-5AB8FF0430CA}">
      <dsp:nvSpPr>
        <dsp:cNvPr id="0" name=""/>
        <dsp:cNvSpPr/>
      </dsp:nvSpPr>
      <dsp:spPr>
        <a:xfrm>
          <a:off x="2297573" y="0"/>
          <a:ext cx="448052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97573" y="0"/>
        <a:ext cx="448052" cy="716534"/>
      </dsp:txXfrm>
    </dsp:sp>
    <dsp:sp modelId="{D5CEEEDB-D295-9E44-AC0E-5F5951E4D4B6}">
      <dsp:nvSpPr>
        <dsp:cNvPr id="0" name=""/>
        <dsp:cNvSpPr/>
      </dsp:nvSpPr>
      <dsp:spPr>
        <a:xfrm>
          <a:off x="3592295" y="836177"/>
          <a:ext cx="4203888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What we were brought in to do</a:t>
          </a:r>
        </a:p>
      </dsp:txBody>
      <dsp:txXfrm>
        <a:off x="3592295" y="836177"/>
        <a:ext cx="4203888" cy="716534"/>
      </dsp:txXfrm>
    </dsp:sp>
    <dsp:sp modelId="{97FFC922-5A81-CA43-8D9F-C17A5367570E}">
      <dsp:nvSpPr>
        <dsp:cNvPr id="0" name=""/>
        <dsp:cNvSpPr/>
      </dsp:nvSpPr>
      <dsp:spPr>
        <a:xfrm>
          <a:off x="424356" y="1209839"/>
          <a:ext cx="290504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What we were doing</a:t>
          </a:r>
        </a:p>
      </dsp:txBody>
      <dsp:txXfrm>
        <a:off x="424356" y="1209839"/>
        <a:ext cx="2905045" cy="716534"/>
      </dsp:txXfrm>
    </dsp:sp>
    <dsp:sp modelId="{50B801AA-64F9-D94C-87E5-78AD4D368E02}">
      <dsp:nvSpPr>
        <dsp:cNvPr id="0" name=""/>
        <dsp:cNvSpPr/>
      </dsp:nvSpPr>
      <dsp:spPr>
        <a:xfrm>
          <a:off x="4390052" y="228798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CF7E-DBA7-7544-9FE9-759701105A0D}">
      <dsp:nvSpPr>
        <dsp:cNvPr id="0" name=""/>
        <dsp:cNvSpPr/>
      </dsp:nvSpPr>
      <dsp:spPr>
        <a:xfrm>
          <a:off x="4746710" y="1556670"/>
          <a:ext cx="3195466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What we're doing now</a:t>
          </a:r>
        </a:p>
      </dsp:txBody>
      <dsp:txXfrm>
        <a:off x="4746710" y="1556670"/>
        <a:ext cx="3195466" cy="716534"/>
      </dsp:txXfrm>
    </dsp:sp>
    <dsp:sp modelId="{FA87D888-A136-274C-B3A4-FCFF6259E142}">
      <dsp:nvSpPr>
        <dsp:cNvPr id="0" name=""/>
        <dsp:cNvSpPr/>
      </dsp:nvSpPr>
      <dsp:spPr>
        <a:xfrm>
          <a:off x="1610258" y="1978529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Where we're going</a:t>
          </a:r>
        </a:p>
      </dsp:txBody>
      <dsp:txXfrm>
        <a:off x="1610258" y="1978529"/>
        <a:ext cx="2463085" cy="716534"/>
      </dsp:txXfrm>
    </dsp:sp>
    <dsp:sp modelId="{0E271746-E7B4-7549-96E7-7BA1D68E2B08}">
      <dsp:nvSpPr>
        <dsp:cNvPr id="0" name=""/>
        <dsp:cNvSpPr/>
      </dsp:nvSpPr>
      <dsp:spPr>
        <a:xfrm>
          <a:off x="4664932" y="2718351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72ED-5E30-6848-BD3E-D97105E89D77}">
      <dsp:nvSpPr>
        <dsp:cNvPr id="0" name=""/>
        <dsp:cNvSpPr/>
      </dsp:nvSpPr>
      <dsp:spPr>
        <a:xfrm>
          <a:off x="5094861" y="2397325"/>
          <a:ext cx="2144927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Where next</a:t>
          </a:r>
        </a:p>
      </dsp:txBody>
      <dsp:txXfrm>
        <a:off x="5094861" y="2397325"/>
        <a:ext cx="2144927" cy="716534"/>
      </dsp:txXfrm>
    </dsp:sp>
    <dsp:sp modelId="{96FF27FC-5CA2-AC4F-9987-13D28D3299CB}">
      <dsp:nvSpPr>
        <dsp:cNvPr id="0" name=""/>
        <dsp:cNvSpPr/>
      </dsp:nvSpPr>
      <dsp:spPr>
        <a:xfrm>
          <a:off x="4073344" y="3761803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...and after that</a:t>
          </a:r>
        </a:p>
      </dsp:txBody>
      <dsp:txXfrm>
        <a:off x="4073344" y="3761803"/>
        <a:ext cx="2463085" cy="716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D92F-2020-5F4B-9A0D-E65F698CF4C4}">
      <dsp:nvSpPr>
        <dsp:cNvPr id="0" name=""/>
        <dsp:cNvSpPr/>
      </dsp:nvSpPr>
      <dsp:spPr>
        <a:xfrm rot="4396374">
          <a:off x="1869421" y="891154"/>
          <a:ext cx="3865966" cy="269602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8521-49DD-A547-BCF5-7F558806C23B}">
      <dsp:nvSpPr>
        <dsp:cNvPr id="0" name=""/>
        <dsp:cNvSpPr/>
      </dsp:nvSpPr>
      <dsp:spPr>
        <a:xfrm>
          <a:off x="3187080" y="115720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BDD6-6E07-8648-ADF4-B71474F045E3}">
      <dsp:nvSpPr>
        <dsp:cNvPr id="0" name=""/>
        <dsp:cNvSpPr/>
      </dsp:nvSpPr>
      <dsp:spPr>
        <a:xfrm>
          <a:off x="3655067" y="1484569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00A6-BDFE-3A4E-9281-DD1B221817C2}">
      <dsp:nvSpPr>
        <dsp:cNvPr id="0" name=""/>
        <dsp:cNvSpPr/>
      </dsp:nvSpPr>
      <dsp:spPr>
        <a:xfrm>
          <a:off x="4049161" y="1866123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101B-4F03-AD46-8060-5AB8FF0430CA}">
      <dsp:nvSpPr>
        <dsp:cNvPr id="0" name=""/>
        <dsp:cNvSpPr/>
      </dsp:nvSpPr>
      <dsp:spPr>
        <a:xfrm>
          <a:off x="2297573" y="0"/>
          <a:ext cx="448052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97573" y="0"/>
        <a:ext cx="448052" cy="716534"/>
      </dsp:txXfrm>
    </dsp:sp>
    <dsp:sp modelId="{D5CEEEDB-D295-9E44-AC0E-5F5951E4D4B6}">
      <dsp:nvSpPr>
        <dsp:cNvPr id="0" name=""/>
        <dsp:cNvSpPr/>
      </dsp:nvSpPr>
      <dsp:spPr>
        <a:xfrm>
          <a:off x="3592295" y="836177"/>
          <a:ext cx="4203888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What we were brought in to do</a:t>
          </a:r>
        </a:p>
      </dsp:txBody>
      <dsp:txXfrm>
        <a:off x="3592295" y="836177"/>
        <a:ext cx="4203888" cy="716534"/>
      </dsp:txXfrm>
    </dsp:sp>
    <dsp:sp modelId="{97FFC922-5A81-CA43-8D9F-C17A5367570E}">
      <dsp:nvSpPr>
        <dsp:cNvPr id="0" name=""/>
        <dsp:cNvSpPr/>
      </dsp:nvSpPr>
      <dsp:spPr>
        <a:xfrm>
          <a:off x="424356" y="1209839"/>
          <a:ext cx="290504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sp:txBody>
      <dsp:txXfrm>
        <a:off x="424356" y="1209839"/>
        <a:ext cx="2905045" cy="716534"/>
      </dsp:txXfrm>
    </dsp:sp>
    <dsp:sp modelId="{50B801AA-64F9-D94C-87E5-78AD4D368E02}">
      <dsp:nvSpPr>
        <dsp:cNvPr id="0" name=""/>
        <dsp:cNvSpPr/>
      </dsp:nvSpPr>
      <dsp:spPr>
        <a:xfrm>
          <a:off x="4390052" y="228798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CF7E-DBA7-7544-9FE9-759701105A0D}">
      <dsp:nvSpPr>
        <dsp:cNvPr id="0" name=""/>
        <dsp:cNvSpPr/>
      </dsp:nvSpPr>
      <dsp:spPr>
        <a:xfrm>
          <a:off x="4746710" y="1556670"/>
          <a:ext cx="3195466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sp:txBody>
      <dsp:txXfrm>
        <a:off x="4746710" y="1556670"/>
        <a:ext cx="3195466" cy="716534"/>
      </dsp:txXfrm>
    </dsp:sp>
    <dsp:sp modelId="{FA87D888-A136-274C-B3A4-FCFF6259E142}">
      <dsp:nvSpPr>
        <dsp:cNvPr id="0" name=""/>
        <dsp:cNvSpPr/>
      </dsp:nvSpPr>
      <dsp:spPr>
        <a:xfrm>
          <a:off x="1610258" y="1978529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sp:txBody>
      <dsp:txXfrm>
        <a:off x="1610258" y="1978529"/>
        <a:ext cx="2463085" cy="716534"/>
      </dsp:txXfrm>
    </dsp:sp>
    <dsp:sp modelId="{0E271746-E7B4-7549-96E7-7BA1D68E2B08}">
      <dsp:nvSpPr>
        <dsp:cNvPr id="0" name=""/>
        <dsp:cNvSpPr/>
      </dsp:nvSpPr>
      <dsp:spPr>
        <a:xfrm>
          <a:off x="4664932" y="2718351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72ED-5E30-6848-BD3E-D97105E89D77}">
      <dsp:nvSpPr>
        <dsp:cNvPr id="0" name=""/>
        <dsp:cNvSpPr/>
      </dsp:nvSpPr>
      <dsp:spPr>
        <a:xfrm>
          <a:off x="5094861" y="2397325"/>
          <a:ext cx="2144927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next</a:t>
          </a:r>
        </a:p>
      </dsp:txBody>
      <dsp:txXfrm>
        <a:off x="5094861" y="2397325"/>
        <a:ext cx="2144927" cy="716534"/>
      </dsp:txXfrm>
    </dsp:sp>
    <dsp:sp modelId="{96FF27FC-5CA2-AC4F-9987-13D28D3299CB}">
      <dsp:nvSpPr>
        <dsp:cNvPr id="0" name=""/>
        <dsp:cNvSpPr/>
      </dsp:nvSpPr>
      <dsp:spPr>
        <a:xfrm>
          <a:off x="4073344" y="3761803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sp:txBody>
      <dsp:txXfrm>
        <a:off x="4073344" y="3761803"/>
        <a:ext cx="2463085" cy="716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D92F-2020-5F4B-9A0D-E65F698CF4C4}">
      <dsp:nvSpPr>
        <dsp:cNvPr id="0" name=""/>
        <dsp:cNvSpPr/>
      </dsp:nvSpPr>
      <dsp:spPr>
        <a:xfrm rot="4396374">
          <a:off x="1869421" y="891154"/>
          <a:ext cx="3865966" cy="269602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8521-49DD-A547-BCF5-7F558806C23B}">
      <dsp:nvSpPr>
        <dsp:cNvPr id="0" name=""/>
        <dsp:cNvSpPr/>
      </dsp:nvSpPr>
      <dsp:spPr>
        <a:xfrm>
          <a:off x="3187080" y="115720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BDD6-6E07-8648-ADF4-B71474F045E3}">
      <dsp:nvSpPr>
        <dsp:cNvPr id="0" name=""/>
        <dsp:cNvSpPr/>
      </dsp:nvSpPr>
      <dsp:spPr>
        <a:xfrm>
          <a:off x="3655067" y="1484569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00A6-BDFE-3A4E-9281-DD1B221817C2}">
      <dsp:nvSpPr>
        <dsp:cNvPr id="0" name=""/>
        <dsp:cNvSpPr/>
      </dsp:nvSpPr>
      <dsp:spPr>
        <a:xfrm>
          <a:off x="4049161" y="1866123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101B-4F03-AD46-8060-5AB8FF0430CA}">
      <dsp:nvSpPr>
        <dsp:cNvPr id="0" name=""/>
        <dsp:cNvSpPr/>
      </dsp:nvSpPr>
      <dsp:spPr>
        <a:xfrm>
          <a:off x="2297573" y="0"/>
          <a:ext cx="448052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97573" y="0"/>
        <a:ext cx="448052" cy="716534"/>
      </dsp:txXfrm>
    </dsp:sp>
    <dsp:sp modelId="{D5CEEEDB-D295-9E44-AC0E-5F5951E4D4B6}">
      <dsp:nvSpPr>
        <dsp:cNvPr id="0" name=""/>
        <dsp:cNvSpPr/>
      </dsp:nvSpPr>
      <dsp:spPr>
        <a:xfrm>
          <a:off x="3592295" y="836177"/>
          <a:ext cx="4203888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sp:txBody>
      <dsp:txXfrm>
        <a:off x="3592295" y="836177"/>
        <a:ext cx="4203888" cy="716534"/>
      </dsp:txXfrm>
    </dsp:sp>
    <dsp:sp modelId="{97FFC922-5A81-CA43-8D9F-C17A5367570E}">
      <dsp:nvSpPr>
        <dsp:cNvPr id="0" name=""/>
        <dsp:cNvSpPr/>
      </dsp:nvSpPr>
      <dsp:spPr>
        <a:xfrm>
          <a:off x="424356" y="1209839"/>
          <a:ext cx="290504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What we were doing</a:t>
          </a:r>
        </a:p>
      </dsp:txBody>
      <dsp:txXfrm>
        <a:off x="424356" y="1209839"/>
        <a:ext cx="2905045" cy="716534"/>
      </dsp:txXfrm>
    </dsp:sp>
    <dsp:sp modelId="{50B801AA-64F9-D94C-87E5-78AD4D368E02}">
      <dsp:nvSpPr>
        <dsp:cNvPr id="0" name=""/>
        <dsp:cNvSpPr/>
      </dsp:nvSpPr>
      <dsp:spPr>
        <a:xfrm>
          <a:off x="4390052" y="228798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CF7E-DBA7-7544-9FE9-759701105A0D}">
      <dsp:nvSpPr>
        <dsp:cNvPr id="0" name=""/>
        <dsp:cNvSpPr/>
      </dsp:nvSpPr>
      <dsp:spPr>
        <a:xfrm>
          <a:off x="4746710" y="1556670"/>
          <a:ext cx="3195466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sp:txBody>
      <dsp:txXfrm>
        <a:off x="4746710" y="1556670"/>
        <a:ext cx="3195466" cy="716534"/>
      </dsp:txXfrm>
    </dsp:sp>
    <dsp:sp modelId="{FA87D888-A136-274C-B3A4-FCFF6259E142}">
      <dsp:nvSpPr>
        <dsp:cNvPr id="0" name=""/>
        <dsp:cNvSpPr/>
      </dsp:nvSpPr>
      <dsp:spPr>
        <a:xfrm>
          <a:off x="1610258" y="1978529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sp:txBody>
      <dsp:txXfrm>
        <a:off x="1610258" y="1978529"/>
        <a:ext cx="2463085" cy="716534"/>
      </dsp:txXfrm>
    </dsp:sp>
    <dsp:sp modelId="{0E271746-E7B4-7549-96E7-7BA1D68E2B08}">
      <dsp:nvSpPr>
        <dsp:cNvPr id="0" name=""/>
        <dsp:cNvSpPr/>
      </dsp:nvSpPr>
      <dsp:spPr>
        <a:xfrm>
          <a:off x="4664932" y="2718351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72ED-5E30-6848-BD3E-D97105E89D77}">
      <dsp:nvSpPr>
        <dsp:cNvPr id="0" name=""/>
        <dsp:cNvSpPr/>
      </dsp:nvSpPr>
      <dsp:spPr>
        <a:xfrm>
          <a:off x="5094861" y="2397325"/>
          <a:ext cx="2144927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next</a:t>
          </a:r>
        </a:p>
      </dsp:txBody>
      <dsp:txXfrm>
        <a:off x="5094861" y="2397325"/>
        <a:ext cx="2144927" cy="716534"/>
      </dsp:txXfrm>
    </dsp:sp>
    <dsp:sp modelId="{96FF27FC-5CA2-AC4F-9987-13D28D3299CB}">
      <dsp:nvSpPr>
        <dsp:cNvPr id="0" name=""/>
        <dsp:cNvSpPr/>
      </dsp:nvSpPr>
      <dsp:spPr>
        <a:xfrm>
          <a:off x="4073344" y="3761803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sp:txBody>
      <dsp:txXfrm>
        <a:off x="4073344" y="3761803"/>
        <a:ext cx="2463085" cy="716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D92F-2020-5F4B-9A0D-E65F698CF4C4}">
      <dsp:nvSpPr>
        <dsp:cNvPr id="0" name=""/>
        <dsp:cNvSpPr/>
      </dsp:nvSpPr>
      <dsp:spPr>
        <a:xfrm rot="4396374">
          <a:off x="1869421" y="891154"/>
          <a:ext cx="3865966" cy="269602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8521-49DD-A547-BCF5-7F558806C23B}">
      <dsp:nvSpPr>
        <dsp:cNvPr id="0" name=""/>
        <dsp:cNvSpPr/>
      </dsp:nvSpPr>
      <dsp:spPr>
        <a:xfrm>
          <a:off x="3187080" y="115720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BDD6-6E07-8648-ADF4-B71474F045E3}">
      <dsp:nvSpPr>
        <dsp:cNvPr id="0" name=""/>
        <dsp:cNvSpPr/>
      </dsp:nvSpPr>
      <dsp:spPr>
        <a:xfrm>
          <a:off x="3655067" y="1484569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00A6-BDFE-3A4E-9281-DD1B221817C2}">
      <dsp:nvSpPr>
        <dsp:cNvPr id="0" name=""/>
        <dsp:cNvSpPr/>
      </dsp:nvSpPr>
      <dsp:spPr>
        <a:xfrm>
          <a:off x="4049161" y="1866123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101B-4F03-AD46-8060-5AB8FF0430CA}">
      <dsp:nvSpPr>
        <dsp:cNvPr id="0" name=""/>
        <dsp:cNvSpPr/>
      </dsp:nvSpPr>
      <dsp:spPr>
        <a:xfrm>
          <a:off x="2297573" y="0"/>
          <a:ext cx="448052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97573" y="0"/>
        <a:ext cx="448052" cy="716534"/>
      </dsp:txXfrm>
    </dsp:sp>
    <dsp:sp modelId="{D5CEEEDB-D295-9E44-AC0E-5F5951E4D4B6}">
      <dsp:nvSpPr>
        <dsp:cNvPr id="0" name=""/>
        <dsp:cNvSpPr/>
      </dsp:nvSpPr>
      <dsp:spPr>
        <a:xfrm>
          <a:off x="3592295" y="836177"/>
          <a:ext cx="4203888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sp:txBody>
      <dsp:txXfrm>
        <a:off x="3592295" y="836177"/>
        <a:ext cx="4203888" cy="716534"/>
      </dsp:txXfrm>
    </dsp:sp>
    <dsp:sp modelId="{97FFC922-5A81-CA43-8D9F-C17A5367570E}">
      <dsp:nvSpPr>
        <dsp:cNvPr id="0" name=""/>
        <dsp:cNvSpPr/>
      </dsp:nvSpPr>
      <dsp:spPr>
        <a:xfrm>
          <a:off x="424356" y="1209839"/>
          <a:ext cx="290504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sp:txBody>
      <dsp:txXfrm>
        <a:off x="424356" y="1209839"/>
        <a:ext cx="2905045" cy="716534"/>
      </dsp:txXfrm>
    </dsp:sp>
    <dsp:sp modelId="{50B801AA-64F9-D94C-87E5-78AD4D368E02}">
      <dsp:nvSpPr>
        <dsp:cNvPr id="0" name=""/>
        <dsp:cNvSpPr/>
      </dsp:nvSpPr>
      <dsp:spPr>
        <a:xfrm>
          <a:off x="4390052" y="228798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CF7E-DBA7-7544-9FE9-759701105A0D}">
      <dsp:nvSpPr>
        <dsp:cNvPr id="0" name=""/>
        <dsp:cNvSpPr/>
      </dsp:nvSpPr>
      <dsp:spPr>
        <a:xfrm>
          <a:off x="4746710" y="1556670"/>
          <a:ext cx="3195466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What we're doing now</a:t>
          </a:r>
        </a:p>
      </dsp:txBody>
      <dsp:txXfrm>
        <a:off x="4746710" y="1556670"/>
        <a:ext cx="3195466" cy="716534"/>
      </dsp:txXfrm>
    </dsp:sp>
    <dsp:sp modelId="{FA87D888-A136-274C-B3A4-FCFF6259E142}">
      <dsp:nvSpPr>
        <dsp:cNvPr id="0" name=""/>
        <dsp:cNvSpPr/>
      </dsp:nvSpPr>
      <dsp:spPr>
        <a:xfrm>
          <a:off x="1610258" y="1978529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sp:txBody>
      <dsp:txXfrm>
        <a:off x="1610258" y="1978529"/>
        <a:ext cx="2463085" cy="716534"/>
      </dsp:txXfrm>
    </dsp:sp>
    <dsp:sp modelId="{0E271746-E7B4-7549-96E7-7BA1D68E2B08}">
      <dsp:nvSpPr>
        <dsp:cNvPr id="0" name=""/>
        <dsp:cNvSpPr/>
      </dsp:nvSpPr>
      <dsp:spPr>
        <a:xfrm>
          <a:off x="4664932" y="2718351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72ED-5E30-6848-BD3E-D97105E89D77}">
      <dsp:nvSpPr>
        <dsp:cNvPr id="0" name=""/>
        <dsp:cNvSpPr/>
      </dsp:nvSpPr>
      <dsp:spPr>
        <a:xfrm>
          <a:off x="5094861" y="2397325"/>
          <a:ext cx="2144927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next</a:t>
          </a:r>
        </a:p>
      </dsp:txBody>
      <dsp:txXfrm>
        <a:off x="5094861" y="2397325"/>
        <a:ext cx="2144927" cy="716534"/>
      </dsp:txXfrm>
    </dsp:sp>
    <dsp:sp modelId="{96FF27FC-5CA2-AC4F-9987-13D28D3299CB}">
      <dsp:nvSpPr>
        <dsp:cNvPr id="0" name=""/>
        <dsp:cNvSpPr/>
      </dsp:nvSpPr>
      <dsp:spPr>
        <a:xfrm>
          <a:off x="4073344" y="3761803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sp:txBody>
      <dsp:txXfrm>
        <a:off x="4073344" y="3761803"/>
        <a:ext cx="2463085" cy="7165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D92F-2020-5F4B-9A0D-E65F698CF4C4}">
      <dsp:nvSpPr>
        <dsp:cNvPr id="0" name=""/>
        <dsp:cNvSpPr/>
      </dsp:nvSpPr>
      <dsp:spPr>
        <a:xfrm rot="4396374">
          <a:off x="1869421" y="891154"/>
          <a:ext cx="3865966" cy="269602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8521-49DD-A547-BCF5-7F558806C23B}">
      <dsp:nvSpPr>
        <dsp:cNvPr id="0" name=""/>
        <dsp:cNvSpPr/>
      </dsp:nvSpPr>
      <dsp:spPr>
        <a:xfrm>
          <a:off x="3187080" y="115720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BDD6-6E07-8648-ADF4-B71474F045E3}">
      <dsp:nvSpPr>
        <dsp:cNvPr id="0" name=""/>
        <dsp:cNvSpPr/>
      </dsp:nvSpPr>
      <dsp:spPr>
        <a:xfrm>
          <a:off x="3655067" y="1484569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00A6-BDFE-3A4E-9281-DD1B221817C2}">
      <dsp:nvSpPr>
        <dsp:cNvPr id="0" name=""/>
        <dsp:cNvSpPr/>
      </dsp:nvSpPr>
      <dsp:spPr>
        <a:xfrm>
          <a:off x="4049161" y="1866123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101B-4F03-AD46-8060-5AB8FF0430CA}">
      <dsp:nvSpPr>
        <dsp:cNvPr id="0" name=""/>
        <dsp:cNvSpPr/>
      </dsp:nvSpPr>
      <dsp:spPr>
        <a:xfrm>
          <a:off x="2297573" y="0"/>
          <a:ext cx="448052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97573" y="0"/>
        <a:ext cx="448052" cy="716534"/>
      </dsp:txXfrm>
    </dsp:sp>
    <dsp:sp modelId="{D5CEEEDB-D295-9E44-AC0E-5F5951E4D4B6}">
      <dsp:nvSpPr>
        <dsp:cNvPr id="0" name=""/>
        <dsp:cNvSpPr/>
      </dsp:nvSpPr>
      <dsp:spPr>
        <a:xfrm>
          <a:off x="3592295" y="836177"/>
          <a:ext cx="4203888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sp:txBody>
      <dsp:txXfrm>
        <a:off x="3592295" y="836177"/>
        <a:ext cx="4203888" cy="716534"/>
      </dsp:txXfrm>
    </dsp:sp>
    <dsp:sp modelId="{97FFC922-5A81-CA43-8D9F-C17A5367570E}">
      <dsp:nvSpPr>
        <dsp:cNvPr id="0" name=""/>
        <dsp:cNvSpPr/>
      </dsp:nvSpPr>
      <dsp:spPr>
        <a:xfrm>
          <a:off x="424356" y="1209839"/>
          <a:ext cx="290504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sp:txBody>
      <dsp:txXfrm>
        <a:off x="424356" y="1209839"/>
        <a:ext cx="2905045" cy="716534"/>
      </dsp:txXfrm>
    </dsp:sp>
    <dsp:sp modelId="{50B801AA-64F9-D94C-87E5-78AD4D368E02}">
      <dsp:nvSpPr>
        <dsp:cNvPr id="0" name=""/>
        <dsp:cNvSpPr/>
      </dsp:nvSpPr>
      <dsp:spPr>
        <a:xfrm>
          <a:off x="4390052" y="228798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CF7E-DBA7-7544-9FE9-759701105A0D}">
      <dsp:nvSpPr>
        <dsp:cNvPr id="0" name=""/>
        <dsp:cNvSpPr/>
      </dsp:nvSpPr>
      <dsp:spPr>
        <a:xfrm>
          <a:off x="4746710" y="1556670"/>
          <a:ext cx="3195466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sp:txBody>
      <dsp:txXfrm>
        <a:off x="4746710" y="1556670"/>
        <a:ext cx="3195466" cy="716534"/>
      </dsp:txXfrm>
    </dsp:sp>
    <dsp:sp modelId="{FA87D888-A136-274C-B3A4-FCFF6259E142}">
      <dsp:nvSpPr>
        <dsp:cNvPr id="0" name=""/>
        <dsp:cNvSpPr/>
      </dsp:nvSpPr>
      <dsp:spPr>
        <a:xfrm>
          <a:off x="1610258" y="1978529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Where we're going</a:t>
          </a:r>
        </a:p>
      </dsp:txBody>
      <dsp:txXfrm>
        <a:off x="1610258" y="1978529"/>
        <a:ext cx="2463085" cy="716534"/>
      </dsp:txXfrm>
    </dsp:sp>
    <dsp:sp modelId="{0E271746-E7B4-7549-96E7-7BA1D68E2B08}">
      <dsp:nvSpPr>
        <dsp:cNvPr id="0" name=""/>
        <dsp:cNvSpPr/>
      </dsp:nvSpPr>
      <dsp:spPr>
        <a:xfrm>
          <a:off x="4664932" y="2718351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72ED-5E30-6848-BD3E-D97105E89D77}">
      <dsp:nvSpPr>
        <dsp:cNvPr id="0" name=""/>
        <dsp:cNvSpPr/>
      </dsp:nvSpPr>
      <dsp:spPr>
        <a:xfrm>
          <a:off x="5094861" y="2397325"/>
          <a:ext cx="2144927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next</a:t>
          </a:r>
        </a:p>
      </dsp:txBody>
      <dsp:txXfrm>
        <a:off x="5094861" y="2397325"/>
        <a:ext cx="2144927" cy="716534"/>
      </dsp:txXfrm>
    </dsp:sp>
    <dsp:sp modelId="{96FF27FC-5CA2-AC4F-9987-13D28D3299CB}">
      <dsp:nvSpPr>
        <dsp:cNvPr id="0" name=""/>
        <dsp:cNvSpPr/>
      </dsp:nvSpPr>
      <dsp:spPr>
        <a:xfrm>
          <a:off x="4073344" y="3761803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...and after that</a:t>
          </a:r>
        </a:p>
      </dsp:txBody>
      <dsp:txXfrm>
        <a:off x="4073344" y="3761803"/>
        <a:ext cx="2463085" cy="716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D92F-2020-5F4B-9A0D-E65F698CF4C4}">
      <dsp:nvSpPr>
        <dsp:cNvPr id="0" name=""/>
        <dsp:cNvSpPr/>
      </dsp:nvSpPr>
      <dsp:spPr>
        <a:xfrm rot="4396374">
          <a:off x="1869421" y="891154"/>
          <a:ext cx="3865966" cy="269602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8521-49DD-A547-BCF5-7F558806C23B}">
      <dsp:nvSpPr>
        <dsp:cNvPr id="0" name=""/>
        <dsp:cNvSpPr/>
      </dsp:nvSpPr>
      <dsp:spPr>
        <a:xfrm>
          <a:off x="3187080" y="115720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BDD6-6E07-8648-ADF4-B71474F045E3}">
      <dsp:nvSpPr>
        <dsp:cNvPr id="0" name=""/>
        <dsp:cNvSpPr/>
      </dsp:nvSpPr>
      <dsp:spPr>
        <a:xfrm>
          <a:off x="3655067" y="1484569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00A6-BDFE-3A4E-9281-DD1B221817C2}">
      <dsp:nvSpPr>
        <dsp:cNvPr id="0" name=""/>
        <dsp:cNvSpPr/>
      </dsp:nvSpPr>
      <dsp:spPr>
        <a:xfrm>
          <a:off x="4049161" y="1866123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101B-4F03-AD46-8060-5AB8FF0430CA}">
      <dsp:nvSpPr>
        <dsp:cNvPr id="0" name=""/>
        <dsp:cNvSpPr/>
      </dsp:nvSpPr>
      <dsp:spPr>
        <a:xfrm>
          <a:off x="2297573" y="0"/>
          <a:ext cx="448052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97573" y="0"/>
        <a:ext cx="448052" cy="716534"/>
      </dsp:txXfrm>
    </dsp:sp>
    <dsp:sp modelId="{D5CEEEDB-D295-9E44-AC0E-5F5951E4D4B6}">
      <dsp:nvSpPr>
        <dsp:cNvPr id="0" name=""/>
        <dsp:cNvSpPr/>
      </dsp:nvSpPr>
      <dsp:spPr>
        <a:xfrm>
          <a:off x="3592295" y="836177"/>
          <a:ext cx="4203888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sp:txBody>
      <dsp:txXfrm>
        <a:off x="3592295" y="836177"/>
        <a:ext cx="4203888" cy="716534"/>
      </dsp:txXfrm>
    </dsp:sp>
    <dsp:sp modelId="{97FFC922-5A81-CA43-8D9F-C17A5367570E}">
      <dsp:nvSpPr>
        <dsp:cNvPr id="0" name=""/>
        <dsp:cNvSpPr/>
      </dsp:nvSpPr>
      <dsp:spPr>
        <a:xfrm>
          <a:off x="424356" y="1209839"/>
          <a:ext cx="290504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sp:txBody>
      <dsp:txXfrm>
        <a:off x="424356" y="1209839"/>
        <a:ext cx="2905045" cy="716534"/>
      </dsp:txXfrm>
    </dsp:sp>
    <dsp:sp modelId="{50B801AA-64F9-D94C-87E5-78AD4D368E02}">
      <dsp:nvSpPr>
        <dsp:cNvPr id="0" name=""/>
        <dsp:cNvSpPr/>
      </dsp:nvSpPr>
      <dsp:spPr>
        <a:xfrm>
          <a:off x="4390052" y="228798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CF7E-DBA7-7544-9FE9-759701105A0D}">
      <dsp:nvSpPr>
        <dsp:cNvPr id="0" name=""/>
        <dsp:cNvSpPr/>
      </dsp:nvSpPr>
      <dsp:spPr>
        <a:xfrm>
          <a:off x="4746710" y="1556670"/>
          <a:ext cx="3195466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sp:txBody>
      <dsp:txXfrm>
        <a:off x="4746710" y="1556670"/>
        <a:ext cx="3195466" cy="716534"/>
      </dsp:txXfrm>
    </dsp:sp>
    <dsp:sp modelId="{FA87D888-A136-274C-B3A4-FCFF6259E142}">
      <dsp:nvSpPr>
        <dsp:cNvPr id="0" name=""/>
        <dsp:cNvSpPr/>
      </dsp:nvSpPr>
      <dsp:spPr>
        <a:xfrm>
          <a:off x="1610258" y="1978529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sp:txBody>
      <dsp:txXfrm>
        <a:off x="1610258" y="1978529"/>
        <a:ext cx="2463085" cy="716534"/>
      </dsp:txXfrm>
    </dsp:sp>
    <dsp:sp modelId="{0E271746-E7B4-7549-96E7-7BA1D68E2B08}">
      <dsp:nvSpPr>
        <dsp:cNvPr id="0" name=""/>
        <dsp:cNvSpPr/>
      </dsp:nvSpPr>
      <dsp:spPr>
        <a:xfrm>
          <a:off x="4664932" y="2718351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72ED-5E30-6848-BD3E-D97105E89D77}">
      <dsp:nvSpPr>
        <dsp:cNvPr id="0" name=""/>
        <dsp:cNvSpPr/>
      </dsp:nvSpPr>
      <dsp:spPr>
        <a:xfrm>
          <a:off x="5094861" y="2397325"/>
          <a:ext cx="2144927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Where next</a:t>
          </a:r>
        </a:p>
      </dsp:txBody>
      <dsp:txXfrm>
        <a:off x="5094861" y="2397325"/>
        <a:ext cx="2144927" cy="716534"/>
      </dsp:txXfrm>
    </dsp:sp>
    <dsp:sp modelId="{96FF27FC-5CA2-AC4F-9987-13D28D3299CB}">
      <dsp:nvSpPr>
        <dsp:cNvPr id="0" name=""/>
        <dsp:cNvSpPr/>
      </dsp:nvSpPr>
      <dsp:spPr>
        <a:xfrm>
          <a:off x="4073344" y="3761803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85000"/>
                </a:schemeClr>
              </a:solidFill>
            </a:rPr>
            <a:t>...and after that</a:t>
          </a:r>
        </a:p>
      </dsp:txBody>
      <dsp:txXfrm>
        <a:off x="4073344" y="3761803"/>
        <a:ext cx="2463085" cy="7165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D92F-2020-5F4B-9A0D-E65F698CF4C4}">
      <dsp:nvSpPr>
        <dsp:cNvPr id="0" name=""/>
        <dsp:cNvSpPr/>
      </dsp:nvSpPr>
      <dsp:spPr>
        <a:xfrm rot="4396374">
          <a:off x="1869421" y="891154"/>
          <a:ext cx="3865966" cy="269602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8521-49DD-A547-BCF5-7F558806C23B}">
      <dsp:nvSpPr>
        <dsp:cNvPr id="0" name=""/>
        <dsp:cNvSpPr/>
      </dsp:nvSpPr>
      <dsp:spPr>
        <a:xfrm>
          <a:off x="3187080" y="115720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BDD6-6E07-8648-ADF4-B71474F045E3}">
      <dsp:nvSpPr>
        <dsp:cNvPr id="0" name=""/>
        <dsp:cNvSpPr/>
      </dsp:nvSpPr>
      <dsp:spPr>
        <a:xfrm>
          <a:off x="3655067" y="1484569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00A6-BDFE-3A4E-9281-DD1B221817C2}">
      <dsp:nvSpPr>
        <dsp:cNvPr id="0" name=""/>
        <dsp:cNvSpPr/>
      </dsp:nvSpPr>
      <dsp:spPr>
        <a:xfrm>
          <a:off x="4049161" y="1866123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101B-4F03-AD46-8060-5AB8FF0430CA}">
      <dsp:nvSpPr>
        <dsp:cNvPr id="0" name=""/>
        <dsp:cNvSpPr/>
      </dsp:nvSpPr>
      <dsp:spPr>
        <a:xfrm>
          <a:off x="2297573" y="0"/>
          <a:ext cx="448052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97573" y="0"/>
        <a:ext cx="448052" cy="716534"/>
      </dsp:txXfrm>
    </dsp:sp>
    <dsp:sp modelId="{D5CEEEDB-D295-9E44-AC0E-5F5951E4D4B6}">
      <dsp:nvSpPr>
        <dsp:cNvPr id="0" name=""/>
        <dsp:cNvSpPr/>
      </dsp:nvSpPr>
      <dsp:spPr>
        <a:xfrm>
          <a:off x="3592295" y="836177"/>
          <a:ext cx="4203888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brought in to do</a:t>
          </a:r>
        </a:p>
      </dsp:txBody>
      <dsp:txXfrm>
        <a:off x="3592295" y="836177"/>
        <a:ext cx="4203888" cy="716534"/>
      </dsp:txXfrm>
    </dsp:sp>
    <dsp:sp modelId="{97FFC922-5A81-CA43-8D9F-C17A5367570E}">
      <dsp:nvSpPr>
        <dsp:cNvPr id="0" name=""/>
        <dsp:cNvSpPr/>
      </dsp:nvSpPr>
      <dsp:spPr>
        <a:xfrm>
          <a:off x="424356" y="1209839"/>
          <a:ext cx="290504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 were doing</a:t>
          </a:r>
        </a:p>
      </dsp:txBody>
      <dsp:txXfrm>
        <a:off x="424356" y="1209839"/>
        <a:ext cx="2905045" cy="716534"/>
      </dsp:txXfrm>
    </dsp:sp>
    <dsp:sp modelId="{50B801AA-64F9-D94C-87E5-78AD4D368E02}">
      <dsp:nvSpPr>
        <dsp:cNvPr id="0" name=""/>
        <dsp:cNvSpPr/>
      </dsp:nvSpPr>
      <dsp:spPr>
        <a:xfrm>
          <a:off x="4390052" y="2287982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CF7E-DBA7-7544-9FE9-759701105A0D}">
      <dsp:nvSpPr>
        <dsp:cNvPr id="0" name=""/>
        <dsp:cNvSpPr/>
      </dsp:nvSpPr>
      <dsp:spPr>
        <a:xfrm>
          <a:off x="4746710" y="1556670"/>
          <a:ext cx="3195466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What we're doing now</a:t>
          </a:r>
        </a:p>
      </dsp:txBody>
      <dsp:txXfrm>
        <a:off x="4746710" y="1556670"/>
        <a:ext cx="3195466" cy="716534"/>
      </dsp:txXfrm>
    </dsp:sp>
    <dsp:sp modelId="{FA87D888-A136-274C-B3A4-FCFF6259E142}">
      <dsp:nvSpPr>
        <dsp:cNvPr id="0" name=""/>
        <dsp:cNvSpPr/>
      </dsp:nvSpPr>
      <dsp:spPr>
        <a:xfrm>
          <a:off x="1610258" y="1978529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we're going</a:t>
          </a:r>
        </a:p>
      </dsp:txBody>
      <dsp:txXfrm>
        <a:off x="1610258" y="1978529"/>
        <a:ext cx="2463085" cy="716534"/>
      </dsp:txXfrm>
    </dsp:sp>
    <dsp:sp modelId="{0E271746-E7B4-7549-96E7-7BA1D68E2B08}">
      <dsp:nvSpPr>
        <dsp:cNvPr id="0" name=""/>
        <dsp:cNvSpPr/>
      </dsp:nvSpPr>
      <dsp:spPr>
        <a:xfrm>
          <a:off x="4664932" y="2718351"/>
          <a:ext cx="97627" cy="9762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72ED-5E30-6848-BD3E-D97105E89D77}">
      <dsp:nvSpPr>
        <dsp:cNvPr id="0" name=""/>
        <dsp:cNvSpPr/>
      </dsp:nvSpPr>
      <dsp:spPr>
        <a:xfrm>
          <a:off x="5094861" y="2397325"/>
          <a:ext cx="2144927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Where next</a:t>
          </a:r>
        </a:p>
      </dsp:txBody>
      <dsp:txXfrm>
        <a:off x="5094861" y="2397325"/>
        <a:ext cx="2144927" cy="716534"/>
      </dsp:txXfrm>
    </dsp:sp>
    <dsp:sp modelId="{96FF27FC-5CA2-AC4F-9987-13D28D3299CB}">
      <dsp:nvSpPr>
        <dsp:cNvPr id="0" name=""/>
        <dsp:cNvSpPr/>
      </dsp:nvSpPr>
      <dsp:spPr>
        <a:xfrm>
          <a:off x="4073344" y="3761803"/>
          <a:ext cx="2463085" cy="71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...and after that</a:t>
          </a:r>
        </a:p>
      </dsp:txBody>
      <dsp:txXfrm>
        <a:off x="4073344" y="3761803"/>
        <a:ext cx="2463085" cy="71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Side note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17C6B-031E-7842-94E1-9F9B68CD15EC}" type="datetime1">
              <a:rPr lang="en-GB" smtClean="0"/>
              <a:t>25/06/18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2A45C-1ABD-7F4B-822A-BDFB8882A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Side note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0CB54-1A8A-B848-BD4A-C60E3EEFA6C0}" type="datetime1">
              <a:rPr lang="en-GB" smtClean="0"/>
              <a:t>25/06/18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1E27-9D88-1D4F-AD44-35AD4CDA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contents of this presentation and views expressed are those of the author and do not reflect those of his/her employer.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compliance (not Risk Management)</a:t>
            </a:r>
            <a:br>
              <a:rPr lang="en-US" dirty="0"/>
            </a:b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W\Discover what’s wrong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ym typeface="Wingdings"/>
              </a:rPr>
              <a:t>Perform Control Assessments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>
                <a:sym typeface="Wingdings"/>
              </a:rPr>
              <a:t>ARR, RCSA, SOX, SSA TPR, Audit, …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Decide what to fix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ym typeface="Wingdings"/>
              </a:rPr>
              <a:t>Treat Control Gaps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>
                <a:sym typeface="Wingdings"/>
              </a:rPr>
              <a:t>Encrypt this, recertify that, config the other, …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Determine where to start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ym typeface="Wingdings"/>
              </a:rPr>
              <a:t>Target Key Technology Asset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>
                <a:sym typeface="Wingdings"/>
              </a:rPr>
              <a:t>30K applications, 50K desktops, 40K servers,…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Perform Control Assessments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Control metrics were sparse and poorly defined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Poorly designed, inconsistently monitored, rarely reviewed, never defined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Required time with busy Technology Owners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End up with whoever’s least busy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Ordinal control rating (how many 3s make a 2)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Treat Control Gaps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Often unclear treatment prioritisation (like fix the most prevalent control gaps first)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 startAt="3"/>
            </a:pPr>
            <a:r>
              <a:rPr lang="en-GB" dirty="0"/>
              <a:t>Target Key Technology Asset</a:t>
            </a:r>
          </a:p>
          <a:p>
            <a:pPr marL="228600" indent="-228600">
              <a:buFont typeface="+mj-lt"/>
              <a:buAutoNum type="arabicPeriod" startAt="3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Business aligned Chief Information Officers identified assets (subjective)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All my technology assets are key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Focus in on the big apps but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… overlook the small but ultra critical ones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… ignores underlying infrastructure (as assumed to b somebody else’ problem)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Inconsistencies within and across the 5 CIOs’ selections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Inconsistent results where app is key but 73h RTO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 can a SOX (reporting) app be key?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Information Security Office identified assets (objective)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Unreliable risk ratings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GB" dirty="0"/>
              <a:t>… as it relies on poor technology data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Easy to game the system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GB" dirty="0"/>
              <a:t>… as risk rating method is published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Questionable risk matrices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GB" dirty="0"/>
              <a:t>Note Risk &gt; Impact </a:t>
            </a:r>
            <a:r>
              <a:rPr lang="en-US" dirty="0"/>
              <a:t>(1</a:t>
            </a:r>
            <a:r>
              <a:rPr lang="en-US" baseline="30000" dirty="0"/>
              <a:t>st</a:t>
            </a:r>
            <a:r>
              <a:rPr lang="en-US" dirty="0"/>
              <a:t> 3 columns)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Relied on the wrong people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… to make / inform risk decisions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Collected inaccurate/incomplete control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Assigned inconsistent control ratings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Prioritised the wrong control gap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… overlooked important threats, e.g. software malfunction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Prioritised  the wrong technology asset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Low confidence results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… subsequent same assessments on the same technology assets yield different results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Assessment</a:t>
            </a:r>
            <a:r>
              <a:rPr lang="en-US" baseline="0" dirty="0"/>
              <a:t> Issue Root Cause</a:t>
            </a:r>
          </a:p>
          <a:p>
            <a:endParaRPr lang="en-US" baseline="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ym typeface="Wingdings"/>
              </a:rPr>
              <a:t>300 data points on control issues spanning ARR, RCSA, SOX, SSA TPR, Audit, 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Control to Threat mapping to derive issue root cause from control break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Control Assessment implications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22% of our</a:t>
            </a:r>
            <a:r>
              <a:rPr lang="en-US" baseline="0" dirty="0"/>
              <a:t> resource on better handling critical information (whatever that is)	</a:t>
            </a:r>
            <a:r>
              <a:rPr lang="en-US" baseline="0" dirty="0">
                <a:sym typeface="Wingdings" pitchFamily="2" charset="2"/>
              </a:rPr>
              <a:t>	</a:t>
            </a:r>
            <a:r>
              <a:rPr lang="en-US" baseline="0" dirty="0"/>
              <a:t>Makes sense though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14% of our resource on fixing misconfigured information systems			</a:t>
            </a:r>
            <a:r>
              <a:rPr lang="en-US" dirty="0">
                <a:sym typeface="Wingdings" pitchFamily="2" charset="2"/>
              </a:rPr>
              <a:t>	</a:t>
            </a:r>
            <a:r>
              <a:rPr lang="en-US" dirty="0"/>
              <a:t>Makes sense too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2% of our resource on fixing malfunctioning software					</a:t>
            </a:r>
            <a:r>
              <a:rPr lang="en-US" dirty="0">
                <a:sym typeface="Wingdings" pitchFamily="2" charset="2"/>
              </a:rPr>
              <a:t>	Doesn’t make sense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54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profile derived via a Business Impact Assessment</a:t>
            </a:r>
          </a:p>
          <a:p>
            <a:endParaRPr lang="en-US" dirty="0"/>
          </a:p>
          <a:p>
            <a:r>
              <a:rPr lang="en-US" dirty="0"/>
              <a:t>	Conducted on a Business Product with the</a:t>
            </a:r>
          </a:p>
          <a:p>
            <a:r>
              <a:rPr lang="en-US" dirty="0"/>
              <a:t>		Business Owner</a:t>
            </a:r>
          </a:p>
          <a:p>
            <a:r>
              <a:rPr lang="en-US" dirty="0"/>
              <a:t>		Business End Users</a:t>
            </a:r>
          </a:p>
          <a:p>
            <a:r>
              <a:rPr lang="en-US" dirty="0"/>
              <a:t>		Technology Owner</a:t>
            </a:r>
          </a:p>
          <a:p>
            <a:r>
              <a:rPr lang="en-US" dirty="0"/>
              <a:t>		Op Risk</a:t>
            </a:r>
          </a:p>
          <a:p>
            <a:r>
              <a:rPr lang="en-US" dirty="0"/>
              <a:t>		Technology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3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what really matters most</a:t>
            </a:r>
          </a:p>
          <a:p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Understand how we’ve actually been hurt</a:t>
            </a:r>
          </a:p>
          <a:p>
            <a:pPr lvl="2"/>
            <a:r>
              <a:rPr lang="en-GB" dirty="0"/>
              <a:t>Identify realised risks (loss event)</a:t>
            </a:r>
          </a:p>
          <a:p>
            <a:pPr lvl="2"/>
            <a:r>
              <a:rPr lang="en-GB" dirty="0"/>
              <a:t>Challenge and confirm root cause</a:t>
            </a:r>
          </a:p>
          <a:p>
            <a:pPr lvl="2"/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Understand and categorise assets</a:t>
            </a:r>
          </a:p>
          <a:p>
            <a:pPr lvl="2"/>
            <a:r>
              <a:rPr lang="en-GB" dirty="0"/>
              <a:t>Primary – Business Products and their Information</a:t>
            </a:r>
          </a:p>
          <a:p>
            <a:pPr lvl="2"/>
            <a:r>
              <a:rPr lang="en-GB" dirty="0"/>
              <a:t>Secondary – Technology used to fulfil Business Product</a:t>
            </a:r>
          </a:p>
          <a:p>
            <a:pPr lvl="2"/>
            <a:r>
              <a:rPr lang="en-GB" dirty="0"/>
              <a:t>Key – Generate or directly support £1m/day revenue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19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Reaised</a:t>
            </a:r>
            <a:r>
              <a:rPr lang="en-US" dirty="0"/>
              <a:t> risk (Loss Event) database</a:t>
            </a:r>
            <a:endParaRPr lang="en-US" baseline="0" dirty="0"/>
          </a:p>
          <a:p>
            <a:endParaRPr lang="en-US" baseline="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ym typeface="Wingdings"/>
              </a:rPr>
              <a:t>300 data points over 18 months to July 2017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ym typeface="Wingdings"/>
              </a:rPr>
              <a:t>Loss root cause directly associated with our technology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GB" dirty="0"/>
              <a:t>We  were actually hurt most  by:</a:t>
            </a:r>
          </a:p>
          <a:p>
            <a:endParaRPr lang="en-GB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Undesirable effects of change			</a:t>
            </a:r>
            <a:r>
              <a:rPr lang="en-GB" baseline="0" dirty="0">
                <a:sym typeface="Wingdings" pitchFamily="2" charset="2"/>
              </a:rPr>
              <a:t>	</a:t>
            </a:r>
            <a:r>
              <a:rPr lang="en-GB" baseline="0" dirty="0"/>
              <a:t>27%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Software malfunction – internally produced	</a:t>
            </a:r>
            <a:r>
              <a:rPr lang="en-GB" baseline="0" dirty="0">
                <a:sym typeface="Wingdings" pitchFamily="2" charset="2"/>
              </a:rPr>
              <a:t>	21%</a:t>
            </a:r>
            <a:endParaRPr lang="en-GB" baseline="0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Software malfunction – externally procured	</a:t>
            </a:r>
            <a:r>
              <a:rPr lang="en-GB" baseline="0" dirty="0">
                <a:sym typeface="Wingdings" pitchFamily="2" charset="2"/>
              </a:rPr>
              <a:t>	17%</a:t>
            </a:r>
            <a:endParaRPr lang="en-GB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Maintenance error					</a:t>
            </a:r>
            <a:r>
              <a:rPr lang="en-GB" baseline="0" dirty="0">
                <a:sym typeface="Wingdings" pitchFamily="2" charset="2"/>
              </a:rPr>
              <a:t>	11%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7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Huge difference between what Control Assessments and Realised Risk data tell us to focus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about 8 months into our journey, we’ve seen and done a lot but that’s just the tip of the iceberg.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Huge difference between what Control Assessments and Realised Risk data tell us to focus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6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what would</a:t>
            </a:r>
            <a:r>
              <a:rPr lang="en-US" dirty="0"/>
              <a:t> really would hurt us</a:t>
            </a:r>
          </a:p>
          <a:p>
            <a:endParaRPr lang="en-US" dirty="0"/>
          </a:p>
          <a:p>
            <a:r>
              <a:rPr lang="en-US" dirty="0"/>
              <a:t>To this end we need to know:</a:t>
            </a:r>
          </a:p>
          <a:p>
            <a:pPr lvl="1"/>
            <a:r>
              <a:rPr lang="en-US" dirty="0"/>
              <a:t>where the greatest pain would be		⇐	</a:t>
            </a:r>
            <a:r>
              <a:rPr lang="en-US" baseline="0" dirty="0"/>
              <a:t>wrong disclosure of client discount rates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			⇐	</a:t>
            </a:r>
            <a:r>
              <a:rPr lang="en-US" baseline="0" dirty="0"/>
              <a:t>inaccurate or incomplete underwriting algorithms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			</a:t>
            </a:r>
            <a:r>
              <a:rPr lang="en-US" dirty="0"/>
              <a:t>		⇐	4h delay in processing</a:t>
            </a:r>
            <a:r>
              <a:rPr lang="en-US" baseline="0" dirty="0"/>
              <a:t> claims</a:t>
            </a:r>
            <a:endParaRPr lang="en-US" dirty="0"/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CIOs to identify their Top 10 Technology Assets</a:t>
            </a:r>
            <a:endParaRPr lang="en-GB" dirty="0"/>
          </a:p>
          <a:p>
            <a:pPr lvl="1"/>
            <a:r>
              <a:rPr lang="en-GB" dirty="0"/>
              <a:t>Risk &amp; Control rate Technology Assets</a:t>
            </a:r>
          </a:p>
          <a:p>
            <a:pPr lvl="1"/>
            <a:r>
              <a:rPr lang="en-GB" dirty="0"/>
              <a:t>... Something else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what would</a:t>
            </a:r>
            <a:r>
              <a:rPr lang="en-US" dirty="0"/>
              <a:t> really would hurt us</a:t>
            </a:r>
          </a:p>
          <a:p>
            <a:endParaRPr lang="en-US" dirty="0"/>
          </a:p>
          <a:p>
            <a:r>
              <a:rPr lang="en-US" dirty="0"/>
              <a:t>To this end we need to know:</a:t>
            </a:r>
          </a:p>
          <a:p>
            <a:pPr lvl="1"/>
            <a:r>
              <a:rPr lang="en-US" dirty="0"/>
              <a:t>where the greatest pain would be		⇐	</a:t>
            </a:r>
            <a:r>
              <a:rPr lang="en-US" baseline="0" dirty="0"/>
              <a:t>wrong disclosure of client discount rates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			⇐	</a:t>
            </a:r>
            <a:r>
              <a:rPr lang="en-US" baseline="0" dirty="0"/>
              <a:t>inaccurate or incomplete underwriting algorithms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			</a:t>
            </a:r>
            <a:r>
              <a:rPr lang="en-US" dirty="0"/>
              <a:t>		⇐	4h delay in processing</a:t>
            </a:r>
            <a:r>
              <a:rPr lang="en-US" baseline="0" dirty="0"/>
              <a:t> claims</a:t>
            </a:r>
            <a:endParaRPr lang="en-US" dirty="0"/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CIOs to identify their Top 10 Technology Assets</a:t>
            </a:r>
            <a:endParaRPr lang="en-GB" dirty="0"/>
          </a:p>
          <a:p>
            <a:pPr lvl="1"/>
            <a:r>
              <a:rPr lang="en-GB" dirty="0"/>
              <a:t>Risk &amp; Control rate Technology Assets</a:t>
            </a:r>
          </a:p>
          <a:p>
            <a:pPr lvl="1"/>
            <a:r>
              <a:rPr lang="en-GB" dirty="0"/>
              <a:t>... Something else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what would</a:t>
            </a:r>
            <a:r>
              <a:rPr lang="en-US" dirty="0"/>
              <a:t> really would hurt us</a:t>
            </a:r>
          </a:p>
          <a:p>
            <a:endParaRPr lang="en-US" dirty="0"/>
          </a:p>
          <a:p>
            <a:r>
              <a:rPr lang="en-US" dirty="0"/>
              <a:t>To this end we need to know:</a:t>
            </a:r>
          </a:p>
          <a:p>
            <a:pPr lvl="1"/>
            <a:r>
              <a:rPr lang="en-US" dirty="0"/>
              <a:t>where the greatest pain would be		⇐	</a:t>
            </a:r>
            <a:r>
              <a:rPr lang="en-US" baseline="0" dirty="0"/>
              <a:t>wrong disclosure of client discount rates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			⇐	</a:t>
            </a:r>
            <a:r>
              <a:rPr lang="en-US" baseline="0" dirty="0"/>
              <a:t>inaccurate or incomplete underwriting algorithms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			</a:t>
            </a:r>
            <a:r>
              <a:rPr lang="en-US" dirty="0"/>
              <a:t>		⇐	4h delay in processing</a:t>
            </a:r>
            <a:r>
              <a:rPr lang="en-US" baseline="0" dirty="0"/>
              <a:t> claims</a:t>
            </a:r>
            <a:endParaRPr lang="en-US" dirty="0"/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CIOs to identify their Top 10 Technology Assets</a:t>
            </a:r>
            <a:endParaRPr lang="en-GB" dirty="0"/>
          </a:p>
          <a:p>
            <a:pPr lvl="1"/>
            <a:r>
              <a:rPr lang="en-GB" dirty="0"/>
              <a:t>Risk &amp; Control rate Technology Assets</a:t>
            </a:r>
          </a:p>
          <a:p>
            <a:pPr lvl="1"/>
            <a:r>
              <a:rPr lang="en-GB" dirty="0"/>
              <a:t>... Something else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tried and trusted approach (to the wrong place)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	⇐	Tech Risk &amp; Control’s typical Typical</a:t>
            </a:r>
            <a:r>
              <a:rPr lang="en-US" baseline="0" dirty="0"/>
              <a:t> Modus Operandi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Identifying what matters most</a:t>
            </a:r>
          </a:p>
          <a:p>
            <a:endParaRPr lang="en-US" dirty="0"/>
          </a:p>
          <a:p>
            <a:r>
              <a:rPr lang="en-US" dirty="0"/>
              <a:t>Qualitative ordinal scales</a:t>
            </a:r>
          </a:p>
          <a:p>
            <a:endParaRPr lang="en-US" dirty="0"/>
          </a:p>
          <a:p>
            <a:r>
              <a:rPr lang="en-US" dirty="0"/>
              <a:t>Quantitative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3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Concepts used in QRA	</a:t>
            </a:r>
            <a:r>
              <a:rPr lang="en-US" dirty="0">
                <a:sym typeface="Wingdings" pitchFamily="2" charset="2"/>
              </a:rPr>
              <a:t>	go google it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Calibration		</a:t>
            </a:r>
            <a:r>
              <a:rPr lang="en-US" dirty="0">
                <a:sym typeface="Wingdings" pitchFamily="2" charset="2"/>
              </a:rPr>
              <a:t>	educated guesswork… homing in 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Confidence intervals	</a:t>
            </a:r>
            <a:r>
              <a:rPr lang="en-US" dirty="0">
                <a:sym typeface="Wingdings" pitchFamily="2" charset="2"/>
              </a:rPr>
              <a:t>	Lower Bound ≤ my height ≤ Upper Bound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Probability distributions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Normal		</a:t>
            </a:r>
            <a:r>
              <a:rPr lang="en-US" dirty="0">
                <a:sym typeface="Wingdings" pitchFamily="2" charset="2"/>
              </a:rPr>
              <a:t>	Used when we only have lower and upper bounds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Log Normal	</a:t>
            </a:r>
            <a:r>
              <a:rPr lang="en-US" dirty="0">
                <a:sym typeface="Wingdings" pitchFamily="2" charset="2"/>
              </a:rPr>
              <a:t>	As Normal but when you need positive data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Beta-Pert		</a:t>
            </a:r>
            <a:r>
              <a:rPr lang="en-US" dirty="0">
                <a:sym typeface="Wingdings" pitchFamily="2" charset="2"/>
              </a:rPr>
              <a:t>	Used when we have a most likely value in addition to lower and upper bounds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Monte Carlo sim’	</a:t>
            </a:r>
            <a:r>
              <a:rPr lang="en-US" dirty="0">
                <a:sym typeface="Wingdings" pitchFamily="2" charset="2"/>
              </a:rPr>
              <a:t>	Define and run the model very many times.</a:t>
            </a:r>
            <a:endParaRPr lang="en-US" dirty="0"/>
          </a:p>
          <a:p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QRA conducted on business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Understand the end-to-end business product fulfilment process – front to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Indicative – hidden additional rows to capture the full scope (C, I, A2, A4, A24, A48, A72, and A73+)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Unrealistic to expect to single impact value, e.g. Regulatory Penalty of £13,250,709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	</a:t>
            </a:r>
            <a:r>
              <a:rPr lang="en-US" dirty="0"/>
              <a:t>Looking to capture impact RANGES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Expect to have a C, I, and A Impact Severity range for each Impact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Primary Loss - the direct cost which result from an incident, e.g. revenue reduction, triage, recovery,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Secondary Loss - the indirect cost which result from secondary stakeholder reaction to an incident,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e.g. regulatory penalty, contractual obligations, public relations,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US" dirty="0" err="1"/>
              <a:t>realised</a:t>
            </a:r>
            <a:r>
              <a:rPr lang="en-US" dirty="0"/>
              <a:t> risk (Loss Event) data to size threats and define the threat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Map technology assets to the threats they 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Impact and threat profile defined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the handle of the sausage machine to get Realised Risk (Loss) Event profile – LOTS!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Monte Carlo	</a:t>
            </a:r>
            <a:r>
              <a:rPr lang="en-US" dirty="0">
                <a:sym typeface="Wingdings" pitchFamily="2" charset="2"/>
              </a:rPr>
              <a:t>	Turn the handle another thousand, 10K, 100K…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Plot the Loss Exceedance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67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90% probability of losses exceeding £19m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30% probability of losses exceeding £28m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10% probability of losses exceeding £32m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Expected Loss </a:t>
            </a:r>
            <a:r>
              <a:rPr lang="en-US"/>
              <a:t>£</a:t>
            </a:r>
            <a:r>
              <a:rPr lang="en-US" smtClean="0"/>
              <a:t>26m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8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Controls specifically designed to address specific threats…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Bar misuse and abuse - BUT this is debatable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90% probability of losses exceeding £13m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30% probability of losses exceeding £21m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10% probability of losses exceeding £24m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Expected Loss £19m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3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Re-running Realised Risk analysis for year to July 2018 to inform threat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Commencing </a:t>
            </a:r>
            <a:r>
              <a:rPr lang="en-US" dirty="0" err="1"/>
              <a:t>programme</a:t>
            </a:r>
            <a:r>
              <a:rPr lang="en-US" dirty="0"/>
              <a:t> of QRAs on Investments business product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5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Challenge Cybersecurity program to justify investment in business terms i.e. £.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3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does better look like?</a:t>
            </a:r>
          </a:p>
          <a:p>
            <a:endParaRPr lang="en-US" dirty="0"/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Marmite or </a:t>
            </a:r>
            <a:r>
              <a:rPr lang="en-US" dirty="0" err="1"/>
              <a:t>Vegimite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28600" lvl="0" indent="-228600">
              <a:buFont typeface="+mj-lt"/>
              <a:buAutoNum type="arabicPeriod"/>
            </a:pPr>
            <a:r>
              <a:rPr lang="en-US" dirty="0" err="1"/>
              <a:t>Kopperberg</a:t>
            </a:r>
            <a:r>
              <a:rPr lang="en-US" dirty="0"/>
              <a:t> or </a:t>
            </a:r>
            <a:r>
              <a:rPr lang="en-US" dirty="0" err="1"/>
              <a:t>Bulmers</a:t>
            </a:r>
            <a:r>
              <a:rPr lang="en-US" dirty="0"/>
              <a:t> or Magners</a:t>
            </a:r>
            <a:br>
              <a:rPr lang="en-US" dirty="0"/>
            </a:br>
            <a:endParaRPr lang="en-US" dirty="0"/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Shoes shoes shoes – I’ve no idea how to tell which is better</a:t>
            </a:r>
            <a:br>
              <a:rPr lang="en-US" dirty="0"/>
            </a:br>
            <a:endParaRPr lang="en-US" dirty="0"/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Dresses dresses dresses – no idea again</a:t>
            </a:r>
          </a:p>
          <a:p>
            <a:pPr marL="0" lvl="0" indent="0">
              <a:buFont typeface="+mj-lt"/>
              <a:buNone/>
            </a:pPr>
            <a:endParaRPr lang="en-US" dirty="0"/>
          </a:p>
          <a:p>
            <a:pPr marL="914400" lvl="2" indent="0">
              <a:buFont typeface="+mj-lt"/>
              <a:buNone/>
            </a:pPr>
            <a:r>
              <a:rPr lang="en-US" b="1" dirty="0"/>
              <a:t>How to </a:t>
            </a:r>
            <a:r>
              <a:rPr lang="en-US" b="1" dirty="0" err="1"/>
              <a:t>recognise</a:t>
            </a:r>
            <a:r>
              <a:rPr lang="en-US" b="1" dirty="0"/>
              <a:t> better</a:t>
            </a:r>
          </a:p>
          <a:p>
            <a:pPr marL="914400" lvl="2" indent="0">
              <a:buFont typeface="+mj-lt"/>
              <a:buNone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Is it doing more	?	</a:t>
            </a:r>
            <a:r>
              <a:rPr lang="en-US" dirty="0">
                <a:sym typeface="Wingdings" pitchFamily="2" charset="2"/>
              </a:rPr>
              <a:t>	</a:t>
            </a:r>
            <a:r>
              <a:rPr lang="en-US" dirty="0"/>
              <a:t>Cartoon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Less is more?		</a:t>
            </a:r>
            <a:r>
              <a:rPr lang="en-US" dirty="0">
                <a:sym typeface="Wingdings" pitchFamily="2" charset="2"/>
              </a:rPr>
              <a:t>	</a:t>
            </a:r>
            <a:r>
              <a:rPr lang="en-US" dirty="0" err="1">
                <a:sym typeface="Wingdings" pitchFamily="2" charset="2"/>
              </a:rPr>
              <a:t>Forky</a:t>
            </a:r>
            <a:r>
              <a:rPr lang="en-US" dirty="0">
                <a:sym typeface="Wingdings" pitchFamily="2" charset="2"/>
              </a:rPr>
              <a:t> Spoon</a:t>
            </a:r>
          </a:p>
          <a:p>
            <a:pPr marL="914400" lvl="2" indent="0">
              <a:buFont typeface="+mj-lt"/>
              <a:buNone/>
            </a:pPr>
            <a:endParaRPr lang="en-US" dirty="0">
              <a:sym typeface="Wingdings" pitchFamily="2" charset="2"/>
            </a:endParaRPr>
          </a:p>
          <a:p>
            <a:pPr marL="1828800" lvl="4" indent="0">
              <a:buFont typeface="+mj-lt"/>
              <a:buNone/>
            </a:pPr>
            <a:r>
              <a:rPr lang="en-US" b="1" dirty="0">
                <a:sym typeface="Wingdings" pitchFamily="2" charset="2"/>
              </a:rPr>
              <a:t>Whatever it is…</a:t>
            </a:r>
          </a:p>
          <a:p>
            <a:pPr marL="1828800" lvl="4" indent="0">
              <a:buFont typeface="+mj-lt"/>
              <a:buNone/>
            </a:pPr>
            <a:endParaRPr lang="en-US" dirty="0"/>
          </a:p>
          <a:p>
            <a:pPr marL="2057400" lvl="4" indent="-228600">
              <a:buFont typeface="+mj-lt"/>
              <a:buAutoNum type="arabicPeriod"/>
            </a:pPr>
            <a:r>
              <a:rPr lang="en-US" dirty="0"/>
              <a:t>It’s got to be effective and efficient		</a:t>
            </a:r>
            <a:r>
              <a:rPr lang="en-US" dirty="0">
                <a:sym typeface="Wingdings" pitchFamily="2" charset="2"/>
              </a:rPr>
              <a:t>	wiggly to straight 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057400" lvl="4" indent="-228600">
              <a:buFont typeface="+mj-lt"/>
              <a:buAutoNum type="arabicPeriod"/>
            </a:pPr>
            <a:r>
              <a:rPr lang="en-US" dirty="0"/>
              <a:t>It’s got to be measurable			</a:t>
            </a:r>
            <a:r>
              <a:rPr lang="en-US" dirty="0">
                <a:sym typeface="Wingdings" pitchFamily="2" charset="2"/>
              </a:rPr>
              <a:t>	moving the needle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057400" lvl="4" indent="-228600">
              <a:buFont typeface="+mj-lt"/>
              <a:buAutoNum type="arabicPeriod"/>
            </a:pPr>
            <a:r>
              <a:rPr lang="en-US" dirty="0"/>
              <a:t>And for us, BETTER is Cost-effective LOSS EVENT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information asset compromise which</a:t>
            </a:r>
          </a:p>
          <a:p>
            <a:endParaRPr lang="en-US" dirty="0"/>
          </a:p>
          <a:p>
            <a:pPr lvl="1"/>
            <a:r>
              <a:rPr lang="en-US" dirty="0"/>
              <a:t>results in revenue reduction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incurs react/triage or recovery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incurs secondary/fallout costs (legal penalty)</a:t>
            </a:r>
          </a:p>
          <a:p>
            <a:pPr lvl="1"/>
            <a:endParaRPr lang="en-US" dirty="0"/>
          </a:p>
          <a:p>
            <a:r>
              <a:rPr lang="en-US" dirty="0"/>
              <a:t>For example</a:t>
            </a:r>
          </a:p>
          <a:p>
            <a:endParaRPr lang="en-US" dirty="0"/>
          </a:p>
          <a:p>
            <a:pPr lvl="1"/>
            <a:r>
              <a:rPr lang="en-US" dirty="0"/>
              <a:t>disclosing underwriting algorithms to the market		</a:t>
            </a:r>
            <a:r>
              <a:rPr lang="en-US" dirty="0">
                <a:sym typeface="Wingdings" pitchFamily="2" charset="2"/>
              </a:rPr>
              <a:t>	competitive advantage loss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granting wrong discount rates to clients			</a:t>
            </a:r>
            <a:r>
              <a:rPr lang="en-US" dirty="0">
                <a:sym typeface="Wingdings" pitchFamily="2" charset="2"/>
              </a:rPr>
              <a:t>	existing clients move their business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Inability to take orders from new clients			</a:t>
            </a:r>
            <a:r>
              <a:rPr lang="en-US" dirty="0">
                <a:sym typeface="Wingdings" pitchFamily="2" charset="2"/>
              </a:rPr>
              <a:t>	new clients go to competitors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Risk factors					</a:t>
            </a:r>
            <a:r>
              <a:rPr lang="en-US" dirty="0">
                <a:sym typeface="Wingdings" pitchFamily="2" charset="2"/>
              </a:rPr>
              <a:t>	What levers can we pull to help here?</a:t>
            </a:r>
          </a:p>
          <a:p>
            <a:endParaRPr lang="en-US" dirty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Threat – Vulnerability – Impact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itchFamily="2" charset="2"/>
              </a:rPr>
              <a:t>						Threat – any action/inaction which could compromise the CIA of information and so may cause harm (Loss Event)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						Threat –  We cannot DIRECTLY prevent a threat… you may deter a little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						Vulnerability – inadequate control to threat and impact</a:t>
            </a:r>
          </a:p>
          <a:p>
            <a:pPr lvl="1"/>
            <a:r>
              <a:rPr lang="en-US" dirty="0">
                <a:sym typeface="Wingdings" pitchFamily="2" charset="2"/>
              </a:rPr>
              <a:t>						Vulnerability – We can DIRECTLY address vulnerability, e.g. put Root behind Break Glass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		</a:t>
            </a:r>
            <a:r>
              <a:rPr lang="en-US" dirty="0">
                <a:sym typeface="Wingdings" pitchFamily="2" charset="2"/>
              </a:rPr>
              <a:t>	Impact  - Loss Event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itchFamily="2" charset="2"/>
              </a:rPr>
              <a:t>						Impact – We cannot DIRECTLY prevent an impact, a data breach will cost us £x/record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/>
            <a:r>
              <a:rPr lang="en-US" dirty="0"/>
              <a:t>Preventing threats and stemming impact (resulting from a LE)</a:t>
            </a:r>
          </a:p>
          <a:p>
            <a:pPr lvl="1"/>
            <a:endParaRPr lang="en-US" dirty="0"/>
          </a:p>
          <a:p>
            <a:r>
              <a:rPr lang="en-US" dirty="0"/>
              <a:t>How to do it</a:t>
            </a:r>
          </a:p>
          <a:p>
            <a:endParaRPr lang="en-US" dirty="0"/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Implement good enough control	</a:t>
            </a:r>
            <a:r>
              <a:rPr lang="en-US" b="0" dirty="0">
                <a:solidFill>
                  <a:srgbClr val="FF0000"/>
                </a:solidFill>
                <a:sym typeface="Wingdings" pitchFamily="2" charset="2"/>
              </a:rPr>
              <a:t>	‘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good enough</a:t>
            </a:r>
            <a:r>
              <a:rPr lang="en-US" b="0" dirty="0">
                <a:solidFill>
                  <a:srgbClr val="FF0000"/>
                </a:solidFill>
                <a:sym typeface="Wingdings" pitchFamily="2" charset="2"/>
              </a:rPr>
              <a:t>’ to bring IMPACT profile within our appetite</a:t>
            </a:r>
          </a:p>
          <a:p>
            <a:pPr lvl="1"/>
            <a:r>
              <a:rPr lang="en-US" b="0" dirty="0">
                <a:solidFill>
                  <a:srgbClr val="FF0000"/>
                </a:solidFill>
                <a:sym typeface="Wingdings" pitchFamily="2" charset="2"/>
              </a:rPr>
              <a:t>							We’re OK with losing £50m/year</a:t>
            </a:r>
          </a:p>
          <a:p>
            <a:pPr lvl="1"/>
            <a:r>
              <a:rPr lang="en-US" b="0" dirty="0">
                <a:solidFill>
                  <a:srgbClr val="FF0000"/>
                </a:solidFill>
                <a:sym typeface="Wingdings" pitchFamily="2" charset="2"/>
              </a:rPr>
              <a:t>							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BUT</a:t>
            </a:r>
            <a:r>
              <a:rPr lang="en-US" b="0" dirty="0">
                <a:solidFill>
                  <a:srgbClr val="FF0000"/>
                </a:solidFill>
                <a:sym typeface="Wingdings" pitchFamily="2" charset="2"/>
              </a:rPr>
              <a:t> not OK with losing £50/second (£1576800000/year)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Classes</a:t>
            </a:r>
          </a:p>
          <a:p>
            <a:endParaRPr lang="en-US" dirty="0"/>
          </a:p>
          <a:p>
            <a:pPr lvl="1"/>
            <a:r>
              <a:rPr lang="en-US" dirty="0"/>
              <a:t>Adversarial		</a:t>
            </a:r>
            <a:r>
              <a:rPr lang="en-US" dirty="0">
                <a:sym typeface="Wingdings" pitchFamily="2" charset="2"/>
              </a:rPr>
              <a:t>	Good or bad people doing </a:t>
            </a:r>
            <a:r>
              <a:rPr lang="en-US" b="1" dirty="0">
                <a:sym typeface="Wingdings" pitchFamily="2" charset="2"/>
              </a:rPr>
              <a:t>BAD</a:t>
            </a:r>
            <a:r>
              <a:rPr lang="en-US" dirty="0">
                <a:sym typeface="Wingdings" pitchFamily="2" charset="2"/>
              </a:rPr>
              <a:t> things</a:t>
            </a:r>
          </a:p>
          <a:p>
            <a:pPr lvl="1"/>
            <a:r>
              <a:rPr lang="en-US" dirty="0">
                <a:sym typeface="Wingdings" pitchFamily="2" charset="2"/>
              </a:rPr>
              <a:t>					Misuse of Information Systems</a:t>
            </a:r>
          </a:p>
          <a:p>
            <a:pPr lvl="1"/>
            <a:r>
              <a:rPr lang="en-US" dirty="0">
                <a:sym typeface="Wingdings" pitchFamily="2" charset="2"/>
              </a:rPr>
              <a:t>						Passing client list to competitors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Accidental		</a:t>
            </a:r>
            <a:r>
              <a:rPr lang="en-US" dirty="0">
                <a:sym typeface="Wingdings" pitchFamily="2" charset="2"/>
              </a:rPr>
              <a:t>	We do stupid things</a:t>
            </a:r>
          </a:p>
          <a:p>
            <a:pPr lvl="1"/>
            <a:r>
              <a:rPr lang="en-US" dirty="0">
                <a:sym typeface="Wingdings" pitchFamily="2" charset="2"/>
              </a:rPr>
              <a:t>					Unforeseen effects of change</a:t>
            </a:r>
          </a:p>
          <a:p>
            <a:pPr lvl="1"/>
            <a:r>
              <a:rPr lang="en-US" dirty="0">
                <a:sym typeface="Wingdings" pitchFamily="2" charset="2"/>
              </a:rPr>
              <a:t>						Promote code to PRD instead of UAT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Environmental		No human component (act of god)</a:t>
            </a:r>
          </a:p>
          <a:p>
            <a:pPr lvl="1"/>
            <a:r>
              <a:rPr lang="en-US" dirty="0">
                <a:sym typeface="Wingdings" pitchFamily="2" charset="2"/>
              </a:rPr>
              <a:t>					Hardware malfunction or failure</a:t>
            </a:r>
          </a:p>
          <a:p>
            <a:pPr lvl="1"/>
            <a:r>
              <a:rPr lang="en-US" dirty="0">
                <a:sym typeface="Wingdings" pitchFamily="2" charset="2"/>
              </a:rPr>
              <a:t>						Drive crash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profile derived via a Business Impact Assessment</a:t>
            </a:r>
          </a:p>
          <a:p>
            <a:endParaRPr lang="en-US" dirty="0"/>
          </a:p>
          <a:p>
            <a:r>
              <a:rPr lang="en-US" dirty="0"/>
              <a:t>	Conducted on a Business Product with the</a:t>
            </a:r>
          </a:p>
          <a:p>
            <a:r>
              <a:rPr lang="en-US" dirty="0"/>
              <a:t>		Business Owner</a:t>
            </a:r>
          </a:p>
          <a:p>
            <a:r>
              <a:rPr lang="en-US" dirty="0"/>
              <a:t>		Business End Users</a:t>
            </a:r>
          </a:p>
          <a:p>
            <a:r>
              <a:rPr lang="en-US" dirty="0"/>
              <a:t>		Technology Owner</a:t>
            </a:r>
          </a:p>
          <a:p>
            <a:r>
              <a:rPr lang="en-US" dirty="0"/>
              <a:t>		Op Risk</a:t>
            </a:r>
          </a:p>
          <a:p>
            <a:r>
              <a:rPr lang="en-US" dirty="0"/>
              <a:t>		Technology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1E27-9D88-1D4F-AD44-35AD4CDAA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AFC2-5B3B-F441-82D8-4C9C5EE3D321}" type="datetime1">
              <a:rPr lang="en-GB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2834-C0CD-6043-9F2B-DF366AE0D0D8}" type="datetime1">
              <a:rPr lang="en-GB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3506-3018-C44D-87CC-CC18A63029E2}" type="datetime1">
              <a:rPr lang="en-GB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3C5E-7730-6241-B3C1-D7E20BA9CC55}" type="datetime1">
              <a:rPr lang="en-GB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58EE-40FB-6749-82A8-B6AEB340B2C1}" type="datetime1">
              <a:rPr lang="en-GB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A3E-673F-7247-BC02-0C5476F4E849}" type="datetime1">
              <a:rPr lang="en-GB" smtClean="0"/>
              <a:t>25/06/18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5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07D1-9227-CE47-A23C-BBA4EDA59003}" type="datetime1">
              <a:rPr lang="en-GB" smtClean="0"/>
              <a:t>25/06/18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30A-BEFB-B648-8F5F-E4A807E96686}" type="datetime1">
              <a:rPr lang="en-GB" smtClean="0"/>
              <a:t>25/06/18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482A-57B3-954B-9F37-FF4FF391AC07}" type="datetime1">
              <a:rPr lang="en-GB" smtClean="0"/>
              <a:t>25/06/18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3C9B-03F4-944A-904D-A4442E02E8AB}" type="datetime1">
              <a:rPr lang="en-GB" smtClean="0"/>
              <a:t>25/06/18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CD82-9FD7-4D4C-B6BF-BF581704CA6A}" type="datetime1">
              <a:rPr lang="en-GB" smtClean="0"/>
              <a:t>25/06/18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7E16-2B03-2043-A8F8-32C7C651630D}" type="datetime1">
              <a:rPr lang="en-GB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DA82-679D-B04C-95C9-FB36A30D41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23012"/>
            <a:ext cx="822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 smtClean="0">
                <a:solidFill>
                  <a:srgbClr val="000000">
                    <a:alpha val="25000"/>
                  </a:srgbClr>
                </a:solidFill>
              </a:rPr>
              <a:t>Copyright Paul De Luca 2018 – The views</a:t>
            </a:r>
            <a:r>
              <a:rPr lang="en-US" sz="1050" b="0" baseline="0" dirty="0" smtClean="0">
                <a:solidFill>
                  <a:srgbClr val="000000">
                    <a:alpha val="25000"/>
                  </a:srgbClr>
                </a:solidFill>
              </a:rPr>
              <a:t> and opinions expressed here are strictly personal and do not reflect those of any other person or entity.</a:t>
            </a:r>
            <a:endParaRPr lang="en-US" sz="1050" b="0" dirty="0" smtClean="0">
              <a:solidFill>
                <a:srgbClr val="000000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.png"/><Relationship Id="rId9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9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.png"/><Relationship Id="rId9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9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.png"/><Relationship Id="rId9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1.png"/><Relationship Id="rId9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3.png"/><Relationship Id="rId9" Type="http://schemas.openxmlformats.org/officeDocument/2006/relationships/image" Target="../media/image15.svg"/><Relationship Id="rId10" Type="http://schemas.openxmlformats.org/officeDocument/2006/relationships/image" Target="../media/image1.png"/><Relationship Id="rId11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ISG Alumni Conference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772400" cy="2470151"/>
          </a:xfrm>
        </p:spPr>
        <p:txBody>
          <a:bodyPr>
            <a:normAutofit/>
          </a:bodyPr>
          <a:lstStyle/>
          <a:p>
            <a:r>
              <a:rPr lang="en-US" dirty="0"/>
              <a:t>Addressing our Top Threats:</a:t>
            </a:r>
            <a:br>
              <a:rPr lang="en-US" dirty="0"/>
            </a:br>
            <a:r>
              <a:rPr lang="en-US" dirty="0"/>
              <a:t>an objective approach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b="1" u="sng" dirty="0"/>
              <a:t>Personal</a:t>
            </a:r>
            <a:r>
              <a:rPr lang="en-US" dirty="0"/>
              <a:t> observations from </a:t>
            </a:r>
            <a:r>
              <a:rPr lang="en-US"/>
              <a:t>the first </a:t>
            </a:r>
            <a:r>
              <a:rPr lang="en-US" dirty="0"/>
              <a:t>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E78DB6-A49E-EB45-88A6-1262A309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De Luca 1993/95</a:t>
            </a:r>
          </a:p>
        </p:txBody>
      </p:sp>
    </p:spTree>
    <p:extLst>
      <p:ext uri="{BB962C8B-B14F-4D97-AF65-F5344CB8AC3E}">
        <p14:creationId xmlns:p14="http://schemas.microsoft.com/office/powerpoint/2010/main" val="43258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 compliance (not Risk Management)</a:t>
            </a:r>
            <a:br>
              <a:rPr lang="en-US" dirty="0"/>
            </a:b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Discover what’s wrong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/>
              </a:rPr>
              <a:t>Perform Control Assessments</a:t>
            </a:r>
          </a:p>
          <a:p>
            <a:pPr lvl="3"/>
            <a:r>
              <a:rPr lang="en-US" dirty="0">
                <a:sym typeface="Wingdings"/>
              </a:rPr>
              <a:t>ARR, RCSA, SOX, SSA,TPR, Audit, …</a:t>
            </a:r>
          </a:p>
          <a:p>
            <a:pPr lvl="3"/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Decide what to fix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/>
              </a:rPr>
              <a:t>Treat Control Gaps</a:t>
            </a:r>
          </a:p>
          <a:p>
            <a:pPr lvl="3"/>
            <a:r>
              <a:rPr lang="en-US" dirty="0">
                <a:sym typeface="Wingdings"/>
              </a:rPr>
              <a:t>Encrypt this, recertify that, config the other, …</a:t>
            </a:r>
          </a:p>
          <a:p>
            <a:pPr lvl="3"/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Determine where to start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/>
              </a:rPr>
              <a:t>Target Key Technology Asset</a:t>
            </a:r>
          </a:p>
          <a:p>
            <a:pPr lvl="3"/>
            <a:r>
              <a:rPr lang="en-US" dirty="0">
                <a:sym typeface="Wingdings"/>
              </a:rPr>
              <a:t>Applications, Desktops, Servers, Networks, Third Parties,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10</a:t>
            </a:fld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6459682" y="4931405"/>
            <a:ext cx="2227118" cy="782782"/>
          </a:xfrm>
          <a:prstGeom prst="borderCallout1">
            <a:avLst>
              <a:gd name="adj1" fmla="val 18750"/>
              <a:gd name="adj2" fmla="val -8333"/>
              <a:gd name="adj3" fmla="val 53503"/>
              <a:gd name="adj4" fmla="val -40407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Tens of Thousands of</a:t>
            </a:r>
          </a:p>
          <a:p>
            <a:pPr algn="ctr"/>
            <a:r>
              <a:rPr lang="en-US" b="1" dirty="0"/>
              <a:t>technology assets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6459682" y="2307484"/>
            <a:ext cx="2227118" cy="782782"/>
          </a:xfrm>
          <a:prstGeom prst="borderCallout1">
            <a:avLst>
              <a:gd name="adj1" fmla="val 18750"/>
              <a:gd name="adj2" fmla="val -8333"/>
              <a:gd name="adj3" fmla="val 53503"/>
              <a:gd name="adj4" fmla="val -40407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Hundreds of</a:t>
            </a:r>
          </a:p>
          <a:p>
            <a:pPr algn="ctr"/>
            <a:r>
              <a:rPr lang="en-US" b="1" dirty="0"/>
              <a:t>control assessments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459682" y="3596750"/>
            <a:ext cx="2227118" cy="782782"/>
          </a:xfrm>
          <a:prstGeom prst="borderCallout1">
            <a:avLst>
              <a:gd name="adj1" fmla="val 18750"/>
              <a:gd name="adj2" fmla="val -8333"/>
              <a:gd name="adj3" fmla="val 53503"/>
              <a:gd name="adj4" fmla="val -40407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Thousands of</a:t>
            </a:r>
          </a:p>
          <a:p>
            <a:pPr algn="ctr"/>
            <a:r>
              <a:rPr lang="en-US" b="1" dirty="0"/>
              <a:t>control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approach challenges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Perform Control Assessments</a:t>
            </a:r>
          </a:p>
          <a:p>
            <a:pPr lvl="1"/>
            <a:r>
              <a:rPr lang="en-US" dirty="0"/>
              <a:t>Control metrics were sparse and poorly defined</a:t>
            </a:r>
          </a:p>
          <a:p>
            <a:pPr lvl="1"/>
            <a:r>
              <a:rPr lang="en-US" dirty="0"/>
              <a:t>Required time with busy technology owners</a:t>
            </a:r>
          </a:p>
          <a:p>
            <a:pPr lvl="1"/>
            <a:r>
              <a:rPr lang="en-US" dirty="0"/>
              <a:t>End up with whoever’s least busy</a:t>
            </a:r>
          </a:p>
          <a:p>
            <a:pPr lvl="1"/>
            <a:r>
              <a:rPr lang="en-GB" dirty="0"/>
              <a:t>Ordinal control rating (how many 3s make a 2)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Treat Control Gaps</a:t>
            </a:r>
          </a:p>
          <a:p>
            <a:pPr lvl="1"/>
            <a:r>
              <a:rPr lang="en-GB" dirty="0"/>
              <a:t>Often unclear treatment prioritisation (such as fix the most prevalent control gaps first)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approach challenges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/>
              <a:t>Target Key Technology Asset</a:t>
            </a:r>
          </a:p>
          <a:p>
            <a:pPr lvl="1"/>
            <a:r>
              <a:rPr lang="en-US" dirty="0"/>
              <a:t>CIOs identified assets (subjective)</a:t>
            </a:r>
          </a:p>
          <a:p>
            <a:pPr lvl="2"/>
            <a:r>
              <a:rPr lang="en-US" dirty="0"/>
              <a:t>All my technology assets are key</a:t>
            </a:r>
          </a:p>
          <a:p>
            <a:pPr lvl="2"/>
            <a:r>
              <a:rPr lang="en-US" dirty="0"/>
              <a:t>Inconsistencies within and across the 5 CIOs’ selections</a:t>
            </a:r>
          </a:p>
          <a:p>
            <a:pPr lvl="2"/>
            <a:endParaRPr lang="en-US" dirty="0"/>
          </a:p>
          <a:p>
            <a:pPr lvl="1"/>
            <a:r>
              <a:rPr lang="en-GB" dirty="0"/>
              <a:t>ISO identified assets (objective)</a:t>
            </a:r>
          </a:p>
          <a:p>
            <a:pPr lvl="2"/>
            <a:r>
              <a:rPr lang="en-GB" dirty="0"/>
              <a:t>Unreliable risk ratings</a:t>
            </a:r>
          </a:p>
          <a:p>
            <a:pPr lvl="2"/>
            <a:r>
              <a:rPr lang="en-GB" dirty="0"/>
              <a:t>Easy to game the system</a:t>
            </a:r>
          </a:p>
          <a:p>
            <a:pPr lvl="2"/>
            <a:r>
              <a:rPr lang="en-GB" dirty="0"/>
              <a:t>Questionable risk matrices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14313"/>
              </p:ext>
            </p:extLst>
          </p:nvPr>
        </p:nvGraphicFramePr>
        <p:xfrm>
          <a:off x="6744014" y="4048662"/>
          <a:ext cx="1942788" cy="188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048">
                  <a:extLst>
                    <a:ext uri="{9D8B030D-6E8A-4147-A177-3AD203B41FA5}">
                      <a16:colId xmlns="" xmlns:a16="http://schemas.microsoft.com/office/drawing/2014/main" val="705360679"/>
                    </a:ext>
                  </a:extLst>
                </a:gridCol>
                <a:gridCol w="316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64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6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388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Likelihood</a:t>
                      </a: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88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88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88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>
                    <a:solidFill>
                      <a:srgbClr val="21FF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88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88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4687495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 rot="5400000">
            <a:off x="7655552" y="3710877"/>
            <a:ext cx="424459" cy="980286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82B0CC3C-B256-C845-A832-6AAE4781AAD3}"/>
              </a:ext>
            </a:extLst>
          </p:cNvPr>
          <p:cNvSpPr/>
          <p:nvPr/>
        </p:nvSpPr>
        <p:spPr>
          <a:xfrm>
            <a:off x="6966370" y="1417639"/>
            <a:ext cx="1307260" cy="99757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Key?</a:t>
            </a:r>
          </a:p>
        </p:txBody>
      </p:sp>
    </p:spTree>
    <p:extLst>
      <p:ext uri="{BB962C8B-B14F-4D97-AF65-F5344CB8AC3E}">
        <p14:creationId xmlns:p14="http://schemas.microsoft.com/office/powerpoint/2010/main" val="356283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approach </a:t>
            </a:r>
            <a:r>
              <a:rPr lang="en-GB" dirty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Determine what’s wrong</a:t>
            </a:r>
          </a:p>
          <a:p>
            <a:pPr lvl="1"/>
            <a:r>
              <a:rPr lang="en-US" dirty="0"/>
              <a:t>Relied on the wrong people</a:t>
            </a:r>
          </a:p>
          <a:p>
            <a:pPr lvl="1"/>
            <a:r>
              <a:rPr lang="en-US" dirty="0"/>
              <a:t>Collected inaccurate/incomplete control data</a:t>
            </a:r>
          </a:p>
          <a:p>
            <a:pPr lvl="1"/>
            <a:r>
              <a:rPr lang="en-US" dirty="0"/>
              <a:t>Assigned inconsistent control ratings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what to fix</a:t>
            </a:r>
          </a:p>
          <a:p>
            <a:pPr lvl="1"/>
            <a:r>
              <a:rPr lang="en-US" dirty="0"/>
              <a:t>Prioritised the wrong control gap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where to start</a:t>
            </a:r>
          </a:p>
          <a:p>
            <a:pPr lvl="1"/>
            <a:r>
              <a:rPr lang="en-US" dirty="0"/>
              <a:t>Prioritised  the wrong  technology asset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13</a:t>
            </a:fld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7025B9B8-C936-364E-AFD0-802AD6FD92C7}"/>
              </a:ext>
            </a:extLst>
          </p:cNvPr>
          <p:cNvSpPr/>
          <p:nvPr/>
        </p:nvSpPr>
        <p:spPr>
          <a:xfrm>
            <a:off x="6782637" y="5151473"/>
            <a:ext cx="1904163" cy="97469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Reliable results?</a:t>
            </a:r>
          </a:p>
        </p:txBody>
      </p:sp>
    </p:spTree>
    <p:extLst>
      <p:ext uri="{BB962C8B-B14F-4D97-AF65-F5344CB8AC3E}">
        <p14:creationId xmlns:p14="http://schemas.microsoft.com/office/powerpoint/2010/main" val="330045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approach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540327" y="1229895"/>
          <a:ext cx="8229600" cy="549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01872AF-197A-AC44-985E-DE448E3452F7}"/>
              </a:ext>
            </a:extLst>
          </p:cNvPr>
          <p:cNvSpPr/>
          <p:nvPr/>
        </p:nvSpPr>
        <p:spPr>
          <a:xfrm>
            <a:off x="654627" y="1211607"/>
            <a:ext cx="3470564" cy="25009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CA5158A-B3E4-8E4C-BC9C-37A789FD670B}"/>
              </a:ext>
            </a:extLst>
          </p:cNvPr>
          <p:cNvCxnSpPr>
            <a:cxnSpLocks/>
          </p:cNvCxnSpPr>
          <p:nvPr/>
        </p:nvCxnSpPr>
        <p:spPr>
          <a:xfrm flipV="1">
            <a:off x="4343400" y="4531553"/>
            <a:ext cx="502021" cy="237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1C06DFA-95A1-9947-A19C-04B1E3E144C7}"/>
              </a:ext>
            </a:extLst>
          </p:cNvPr>
          <p:cNvSpPr/>
          <p:nvPr/>
        </p:nvSpPr>
        <p:spPr>
          <a:xfrm>
            <a:off x="654627" y="4636868"/>
            <a:ext cx="3470564" cy="25009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13CE4D1-6C19-2447-AA8C-D00B40F7B404}"/>
              </a:ext>
            </a:extLst>
          </p:cNvPr>
          <p:cNvSpPr/>
          <p:nvPr/>
        </p:nvSpPr>
        <p:spPr>
          <a:xfrm>
            <a:off x="654627" y="3694419"/>
            <a:ext cx="3470564" cy="25009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Callout 1 40">
            <a:extLst>
              <a:ext uri="{FF2B5EF4-FFF2-40B4-BE49-F238E27FC236}">
                <a16:creationId xmlns="" xmlns:a16="http://schemas.microsoft.com/office/drawing/2014/main" id="{24679C06-DD50-DC48-AB2B-4881C8D081CE}"/>
              </a:ext>
            </a:extLst>
          </p:cNvPr>
          <p:cNvSpPr/>
          <p:nvPr/>
        </p:nvSpPr>
        <p:spPr>
          <a:xfrm>
            <a:off x="4911438" y="2423186"/>
            <a:ext cx="1641762" cy="890515"/>
          </a:xfrm>
          <a:prstGeom prst="borderCallout1">
            <a:avLst>
              <a:gd name="adj1" fmla="val -6571"/>
              <a:gd name="adj2" fmla="val 51362"/>
              <a:gd name="adj3" fmla="val -104961"/>
              <a:gd name="adj4" fmla="val 99875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22% of control gaps have a root cause of mishandling information</a:t>
            </a:r>
            <a:endParaRPr lang="en-US" sz="1400" dirty="0"/>
          </a:p>
        </p:txBody>
      </p:sp>
      <p:sp>
        <p:nvSpPr>
          <p:cNvPr id="42" name="Line Callout 1 41">
            <a:extLst>
              <a:ext uri="{FF2B5EF4-FFF2-40B4-BE49-F238E27FC236}">
                <a16:creationId xmlns="" xmlns:a16="http://schemas.microsoft.com/office/drawing/2014/main" id="{24679C06-DD50-DC48-AB2B-4881C8D081CE}"/>
              </a:ext>
            </a:extLst>
          </p:cNvPr>
          <p:cNvSpPr/>
          <p:nvPr/>
        </p:nvSpPr>
        <p:spPr>
          <a:xfrm>
            <a:off x="4911438" y="3949784"/>
            <a:ext cx="1641762" cy="890515"/>
          </a:xfrm>
          <a:prstGeom prst="borderCallout1">
            <a:avLst>
              <a:gd name="adj1" fmla="val 37582"/>
              <a:gd name="adj2" fmla="val -1549"/>
              <a:gd name="adj3" fmla="val -5827"/>
              <a:gd name="adj4" fmla="val -32554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2% of control gaps have a root cause of software malfunction</a:t>
            </a:r>
            <a:endParaRPr lang="en-US" sz="1400" dirty="0"/>
          </a:p>
        </p:txBody>
      </p:sp>
      <p:pic>
        <p:nvPicPr>
          <p:cNvPr id="45" name="Content Placeholder 4" descr="Screen Shot 2018-06-14 at 22.44.36.png">
            <a:extLst>
              <a:ext uri="{FF2B5EF4-FFF2-40B4-BE49-F238E27FC236}">
                <a16:creationId xmlns="" xmlns:a16="http://schemas.microsoft.com/office/drawing/2014/main" id="{9B8581FD-437F-CF4F-B4DE-AEDF9B418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4" r="-2134"/>
          <a:stretch>
            <a:fillRect/>
          </a:stretch>
        </p:blipFill>
        <p:spPr>
          <a:xfrm>
            <a:off x="6793392" y="3061811"/>
            <a:ext cx="1976535" cy="1087018"/>
          </a:xfrm>
        </p:spPr>
      </p:pic>
    </p:spTree>
    <p:extLst>
      <p:ext uri="{BB962C8B-B14F-4D97-AF65-F5344CB8AC3E}">
        <p14:creationId xmlns:p14="http://schemas.microsoft.com/office/powerpoint/2010/main" val="265406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to Threat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39"/>
            <a:ext cx="109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Side Note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29E50EE-DDEF-E44D-898A-47FEAC781BCA}"/>
              </a:ext>
            </a:extLst>
          </p:cNvPr>
          <p:cNvSpPr/>
          <p:nvPr/>
        </p:nvSpPr>
        <p:spPr>
          <a:xfrm>
            <a:off x="15257988" y="2384806"/>
            <a:ext cx="462224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A379669-DDCB-EF4F-A2A2-845C6C71FF84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15489096" y="2891719"/>
            <a:ext cx="4" cy="1006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AF4DB94-3C25-F446-83B9-335366530374}"/>
              </a:ext>
            </a:extLst>
          </p:cNvPr>
          <p:cNvSpPr/>
          <p:nvPr/>
        </p:nvSpPr>
        <p:spPr>
          <a:xfrm>
            <a:off x="13224096" y="2384806"/>
            <a:ext cx="462224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41EBCED-D3EE-EF45-A361-B80E914144A7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13455208" y="2891719"/>
            <a:ext cx="0" cy="1462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4" descr="Screen Shot 2018-06-14 at 22.44.36.png">
            <a:extLst>
              <a:ext uri="{FF2B5EF4-FFF2-40B4-BE49-F238E27FC236}">
                <a16:creationId xmlns="" xmlns:a16="http://schemas.microsoft.com/office/drawing/2014/main" id="{7D385F08-7A97-E74C-B895-9372DA474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4" r="-2134"/>
          <a:stretch>
            <a:fillRect/>
          </a:stretch>
        </p:blipFill>
        <p:spPr>
          <a:xfrm>
            <a:off x="622007" y="1686939"/>
            <a:ext cx="7868779" cy="43275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1F1DC8A-BF0D-294E-8087-84E202A0E5DD}"/>
              </a:ext>
            </a:extLst>
          </p:cNvPr>
          <p:cNvSpPr/>
          <p:nvPr/>
        </p:nvSpPr>
        <p:spPr>
          <a:xfrm>
            <a:off x="694481" y="4339858"/>
            <a:ext cx="7766614" cy="1784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D9D006A-F77B-2E45-84BD-15597361586D}"/>
              </a:ext>
            </a:extLst>
          </p:cNvPr>
          <p:cNvCxnSpPr>
            <a:cxnSpLocks/>
          </p:cNvCxnSpPr>
          <p:nvPr/>
        </p:nvCxnSpPr>
        <p:spPr>
          <a:xfrm flipV="1">
            <a:off x="4278001" y="2073219"/>
            <a:ext cx="0" cy="22424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21673E9E-7486-254F-97BF-4580D320A992}"/>
              </a:ext>
            </a:extLst>
          </p:cNvPr>
          <p:cNvCxnSpPr>
            <a:cxnSpLocks/>
          </p:cNvCxnSpPr>
          <p:nvPr/>
        </p:nvCxnSpPr>
        <p:spPr>
          <a:xfrm flipV="1">
            <a:off x="7037644" y="2076138"/>
            <a:ext cx="0" cy="22424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960EBBA-C49B-1043-8ABE-C46C91925206}"/>
              </a:ext>
            </a:extLst>
          </p:cNvPr>
          <p:cNvSpPr/>
          <p:nvPr/>
        </p:nvSpPr>
        <p:spPr>
          <a:xfrm>
            <a:off x="2398099" y="1631994"/>
            <a:ext cx="307298" cy="44374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2BC992EA-CB57-A442-B175-BEC85758782A}"/>
              </a:ext>
            </a:extLst>
          </p:cNvPr>
          <p:cNvCxnSpPr>
            <a:cxnSpLocks/>
          </p:cNvCxnSpPr>
          <p:nvPr/>
        </p:nvCxnSpPr>
        <p:spPr>
          <a:xfrm flipH="1">
            <a:off x="1297173" y="4816549"/>
            <a:ext cx="110092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E681661-7576-0142-A4B3-E790D3E59728}"/>
              </a:ext>
            </a:extLst>
          </p:cNvPr>
          <p:cNvCxnSpPr>
            <a:cxnSpLocks/>
          </p:cNvCxnSpPr>
          <p:nvPr/>
        </p:nvCxnSpPr>
        <p:spPr>
          <a:xfrm flipH="1">
            <a:off x="1332610" y="5649434"/>
            <a:ext cx="110092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02F51EA-1428-4F4C-8B12-214368F2972A}"/>
              </a:ext>
            </a:extLst>
          </p:cNvPr>
          <p:cNvSpPr/>
          <p:nvPr/>
        </p:nvSpPr>
        <p:spPr>
          <a:xfrm>
            <a:off x="688693" y="2459850"/>
            <a:ext cx="7766614" cy="1784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C8E2C1-2D9F-E744-8AA0-D627B11D43A3}"/>
              </a:ext>
            </a:extLst>
          </p:cNvPr>
          <p:cNvSpPr txBox="1"/>
          <p:nvPr/>
        </p:nvSpPr>
        <p:spPr>
          <a:xfrm>
            <a:off x="434295" y="193523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18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  <p:bldP spid="37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BCEF463-60E4-3B46-8F3F-91E1F2D4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401984"/>
              </p:ext>
            </p:extLst>
          </p:nvPr>
        </p:nvGraphicFramePr>
        <p:xfrm>
          <a:off x="457200" y="1647826"/>
          <a:ext cx="82296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Hike">
            <a:extLst>
              <a:ext uri="{FF2B5EF4-FFF2-40B4-BE49-F238E27FC236}">
                <a16:creationId xmlns="" xmlns:a16="http://schemas.microsoft.com/office/drawing/2014/main" id="{3D8A2881-402E-404F-AF49-13FB0F24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3857" y="3348772"/>
            <a:ext cx="538223" cy="538223"/>
          </a:xfrm>
        </p:spPr>
      </p:pic>
    </p:spTree>
    <p:extLst>
      <p:ext uri="{BB962C8B-B14F-4D97-AF65-F5344CB8AC3E}">
        <p14:creationId xmlns:p14="http://schemas.microsoft.com/office/powerpoint/2010/main" val="315517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fresh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Focus on what really matters most</a:t>
            </a:r>
          </a:p>
          <a:p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Understand how we’ve actually been hurt</a:t>
            </a:r>
          </a:p>
          <a:p>
            <a:pPr lvl="2"/>
            <a:r>
              <a:rPr lang="en-GB" dirty="0"/>
              <a:t>Identify realised risks (Loss Events)</a:t>
            </a:r>
          </a:p>
          <a:p>
            <a:pPr lvl="2"/>
            <a:r>
              <a:rPr lang="en-GB" dirty="0"/>
              <a:t>Challenge and confirm root cause</a:t>
            </a:r>
          </a:p>
          <a:p>
            <a:pPr lvl="2"/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Understand and categorise assets</a:t>
            </a:r>
          </a:p>
          <a:p>
            <a:pPr lvl="2"/>
            <a:r>
              <a:rPr lang="en-GB" dirty="0"/>
              <a:t>Primary – Business Products and their Information</a:t>
            </a:r>
          </a:p>
          <a:p>
            <a:pPr lvl="2"/>
            <a:r>
              <a:rPr lang="en-GB" dirty="0"/>
              <a:t>Secondary – Technology used to fulfil Business Product</a:t>
            </a:r>
          </a:p>
          <a:p>
            <a:pPr lvl="2"/>
            <a:r>
              <a:rPr lang="en-GB" dirty="0"/>
              <a:t>Key – Generate or directly support £1m/day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17</a:t>
            </a:fld>
            <a:endParaRPr lang="en-US"/>
          </a:p>
        </p:txBody>
      </p:sp>
      <p:sp>
        <p:nvSpPr>
          <p:cNvPr id="5" name="Line Callout 1 4">
            <a:extLst>
              <a:ext uri="{FF2B5EF4-FFF2-40B4-BE49-F238E27FC236}">
                <a16:creationId xmlns="" xmlns:a16="http://schemas.microsoft.com/office/drawing/2014/main" id="{76B51228-95DA-D345-BD10-E379F677C52F}"/>
              </a:ext>
            </a:extLst>
          </p:cNvPr>
          <p:cNvSpPr/>
          <p:nvPr/>
        </p:nvSpPr>
        <p:spPr>
          <a:xfrm>
            <a:off x="7045038" y="3125325"/>
            <a:ext cx="1641762" cy="303675"/>
          </a:xfrm>
          <a:prstGeom prst="borderCallout1">
            <a:avLst>
              <a:gd name="adj1" fmla="val 37582"/>
              <a:gd name="adj2" fmla="val -1549"/>
              <a:gd name="adj3" fmla="val 81705"/>
              <a:gd name="adj4" fmla="val -67527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Across the Firm</a:t>
            </a:r>
            <a:endParaRPr lang="en-US" sz="1400" dirty="0"/>
          </a:p>
        </p:txBody>
      </p:sp>
      <p:sp>
        <p:nvSpPr>
          <p:cNvPr id="6" name="Line Callout 1 5">
            <a:extLst>
              <a:ext uri="{FF2B5EF4-FFF2-40B4-BE49-F238E27FC236}">
                <a16:creationId xmlns="" xmlns:a16="http://schemas.microsoft.com/office/drawing/2014/main" id="{9ACF6C8D-EE94-AF4E-B66E-D3F4C2CF1D56}"/>
              </a:ext>
            </a:extLst>
          </p:cNvPr>
          <p:cNvSpPr/>
          <p:nvPr/>
        </p:nvSpPr>
        <p:spPr>
          <a:xfrm>
            <a:off x="7045038" y="3611562"/>
            <a:ext cx="1641762" cy="303675"/>
          </a:xfrm>
          <a:prstGeom prst="borderCallout1">
            <a:avLst>
              <a:gd name="adj1" fmla="val 37582"/>
              <a:gd name="adj2" fmla="val -1549"/>
              <a:gd name="adj3" fmla="val -65349"/>
              <a:gd name="adj4" fmla="val -68821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Impact &gt; $50K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162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approach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457200" y="1229894"/>
          <a:ext cx="8229600" cy="549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B20450-ABA8-764C-9750-F7377AC49CDA}"/>
              </a:ext>
            </a:extLst>
          </p:cNvPr>
          <p:cNvSpPr/>
          <p:nvPr/>
        </p:nvSpPr>
        <p:spPr>
          <a:xfrm>
            <a:off x="2043485" y="1622869"/>
            <a:ext cx="1662605" cy="25009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8AB9B01-4F26-DA4E-ADCF-E3763534CFE1}"/>
              </a:ext>
            </a:extLst>
          </p:cNvPr>
          <p:cNvSpPr/>
          <p:nvPr/>
        </p:nvSpPr>
        <p:spPr>
          <a:xfrm>
            <a:off x="842840" y="3792054"/>
            <a:ext cx="2863250" cy="25009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>
            <a:extLst>
              <a:ext uri="{FF2B5EF4-FFF2-40B4-BE49-F238E27FC236}">
                <a16:creationId xmlns="" xmlns:a16="http://schemas.microsoft.com/office/drawing/2014/main" id="{10384C47-4A46-A241-8AFA-D057FAC671EE}"/>
              </a:ext>
            </a:extLst>
          </p:cNvPr>
          <p:cNvSpPr/>
          <p:nvPr/>
        </p:nvSpPr>
        <p:spPr>
          <a:xfrm>
            <a:off x="7045038" y="1927636"/>
            <a:ext cx="1641762" cy="890515"/>
          </a:xfrm>
          <a:prstGeom prst="borderCallout1">
            <a:avLst>
              <a:gd name="adj1" fmla="val 37582"/>
              <a:gd name="adj2" fmla="val -1549"/>
              <a:gd name="adj3" fmla="val -5827"/>
              <a:gd name="adj4" fmla="val -32554"/>
            </a:avLst>
          </a:prstGeom>
          <a:gradFill flip="none" rotWithShape="1">
            <a:gsLst>
              <a:gs pos="0">
                <a:schemeClr val="accent6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27% of loss events caused by undesirable effects of change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55129E-76A4-CE4B-8E2B-03929399E3FA}"/>
              </a:ext>
            </a:extLst>
          </p:cNvPr>
          <p:cNvSpPr/>
          <p:nvPr/>
        </p:nvSpPr>
        <p:spPr>
          <a:xfrm>
            <a:off x="842839" y="3203735"/>
            <a:ext cx="2863250" cy="25009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64D974A-8E0B-E24B-ACB5-2FB524E22529}"/>
              </a:ext>
            </a:extLst>
          </p:cNvPr>
          <p:cNvSpPr/>
          <p:nvPr/>
        </p:nvSpPr>
        <p:spPr>
          <a:xfrm>
            <a:off x="2584174" y="4122330"/>
            <a:ext cx="1121915" cy="25009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13">
            <a:extLst>
              <a:ext uri="{FF2B5EF4-FFF2-40B4-BE49-F238E27FC236}">
                <a16:creationId xmlns="" xmlns:a16="http://schemas.microsoft.com/office/drawing/2014/main" id="{74EA7852-99A6-1C4B-88D7-567BB300FCB8}"/>
              </a:ext>
            </a:extLst>
          </p:cNvPr>
          <p:cNvSpPr/>
          <p:nvPr/>
        </p:nvSpPr>
        <p:spPr>
          <a:xfrm>
            <a:off x="7045038" y="3027234"/>
            <a:ext cx="1641762" cy="890515"/>
          </a:xfrm>
          <a:prstGeom prst="borderCallout1">
            <a:avLst>
              <a:gd name="adj1" fmla="val 77935"/>
              <a:gd name="adj2" fmla="val -1371"/>
              <a:gd name="adj3" fmla="val 105833"/>
              <a:gd name="adj4" fmla="val -56940"/>
            </a:avLst>
          </a:prstGeom>
          <a:gradFill flip="none" rotWithShape="1">
            <a:gsLst>
              <a:gs pos="0">
                <a:schemeClr val="accent6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(21%+17%=) 38% of loss events caused by software malfunction</a:t>
            </a:r>
            <a:endParaRPr lang="en-US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3D71135-760C-3147-9F72-EFD6CCC098E3}"/>
              </a:ext>
            </a:extLst>
          </p:cNvPr>
          <p:cNvCxnSpPr>
            <a:cxnSpLocks/>
          </p:cNvCxnSpPr>
          <p:nvPr/>
        </p:nvCxnSpPr>
        <p:spPr>
          <a:xfrm flipH="1" flipV="1">
            <a:off x="6610662" y="3364346"/>
            <a:ext cx="434375" cy="2557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ine Callout 1 15">
            <a:extLst>
              <a:ext uri="{FF2B5EF4-FFF2-40B4-BE49-F238E27FC236}">
                <a16:creationId xmlns="" xmlns:a16="http://schemas.microsoft.com/office/drawing/2014/main" id="{FBEAEB69-97DB-8644-8F9F-902A1F044535}"/>
              </a:ext>
            </a:extLst>
          </p:cNvPr>
          <p:cNvSpPr/>
          <p:nvPr/>
        </p:nvSpPr>
        <p:spPr>
          <a:xfrm>
            <a:off x="4822538" y="4811507"/>
            <a:ext cx="1641762" cy="890515"/>
          </a:xfrm>
          <a:prstGeom prst="borderCallout1">
            <a:avLst>
              <a:gd name="adj1" fmla="val -8054"/>
              <a:gd name="adj2" fmla="val 27073"/>
              <a:gd name="adj3" fmla="val -50037"/>
              <a:gd name="adj4" fmla="val -12442"/>
            </a:avLst>
          </a:prstGeom>
          <a:gradFill flip="none" rotWithShape="1">
            <a:gsLst>
              <a:gs pos="0">
                <a:schemeClr val="accent6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11% of loss events caused by maintenance error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514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vs Fresh results (1)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0208369"/>
              </p:ext>
            </p:extLst>
          </p:nvPr>
        </p:nvGraphicFramePr>
        <p:xfrm>
          <a:off x="457200" y="1229894"/>
          <a:ext cx="8229600" cy="549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3B611E-7ED9-D44A-AA42-87E8486C2742}"/>
              </a:ext>
            </a:extLst>
          </p:cNvPr>
          <p:cNvSpPr txBox="1"/>
          <p:nvPr/>
        </p:nvSpPr>
        <p:spPr>
          <a:xfrm>
            <a:off x="6794075" y="118557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6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5EC29A-68D4-AC4F-A445-74F53C7C5B55}"/>
              </a:ext>
            </a:extLst>
          </p:cNvPr>
          <p:cNvSpPr txBox="1"/>
          <p:nvPr/>
        </p:nvSpPr>
        <p:spPr>
          <a:xfrm>
            <a:off x="7386003" y="190803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6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392961-F423-5F4F-A723-ECFE05990ACB}"/>
              </a:ext>
            </a:extLst>
          </p:cNvPr>
          <p:cNvSpPr txBox="1"/>
          <p:nvPr/>
        </p:nvSpPr>
        <p:spPr>
          <a:xfrm>
            <a:off x="6053570" y="33897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17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621A58-7630-4245-A140-F877FA3DB558}"/>
              </a:ext>
            </a:extLst>
          </p:cNvPr>
          <p:cNvSpPr txBox="1"/>
          <p:nvPr/>
        </p:nvSpPr>
        <p:spPr>
          <a:xfrm>
            <a:off x="5582026" y="42628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23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E4D75E-748B-9D4A-BE71-E199CFD71095}"/>
              </a:ext>
            </a:extLst>
          </p:cNvPr>
          <p:cNvSpPr txBox="1"/>
          <p:nvPr/>
        </p:nvSpPr>
        <p:spPr>
          <a:xfrm>
            <a:off x="4960363" y="47667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24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1E9818-FB28-DD46-84D7-C39FA7CC54E0}"/>
              </a:ext>
            </a:extLst>
          </p:cNvPr>
          <p:cNvSpPr txBox="1"/>
          <p:nvPr/>
        </p:nvSpPr>
        <p:spPr>
          <a:xfrm>
            <a:off x="4842419" y="58335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28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770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BCEF463-60E4-3B46-8F3F-91E1F2D4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212093"/>
              </p:ext>
            </p:extLst>
          </p:nvPr>
        </p:nvGraphicFramePr>
        <p:xfrm>
          <a:off x="457200" y="1647826"/>
          <a:ext cx="82296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Hike">
            <a:extLst>
              <a:ext uri="{FF2B5EF4-FFF2-40B4-BE49-F238E27FC236}">
                <a16:creationId xmlns="" xmlns:a16="http://schemas.microsoft.com/office/drawing/2014/main" id="{3D8A2881-402E-404F-AF49-13FB0F24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6080" y="1938499"/>
            <a:ext cx="538223" cy="538223"/>
          </a:xfrm>
        </p:spPr>
      </p:pic>
    </p:spTree>
    <p:extLst>
      <p:ext uri="{BB962C8B-B14F-4D97-AF65-F5344CB8AC3E}">
        <p14:creationId xmlns:p14="http://schemas.microsoft.com/office/powerpoint/2010/main" val="401792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vs Fresh results (2)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869EF0D-6544-CC4B-9C0A-29C5C2F5C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01811"/>
              </p:ext>
            </p:extLst>
          </p:nvPr>
        </p:nvGraphicFramePr>
        <p:xfrm>
          <a:off x="1595780" y="1230580"/>
          <a:ext cx="5959672" cy="5312829"/>
        </p:xfrm>
        <a:graphic>
          <a:graphicData uri="http://schemas.openxmlformats.org/drawingml/2006/table">
            <a:tbl>
              <a:tblPr/>
              <a:tblGrid>
                <a:gridCol w="4722608">
                  <a:extLst>
                    <a:ext uri="{9D8B030D-6E8A-4147-A177-3AD203B41FA5}">
                      <a16:colId xmlns="" xmlns:a16="http://schemas.microsoft.com/office/drawing/2014/main" val="450238103"/>
                    </a:ext>
                  </a:extLst>
                </a:gridCol>
                <a:gridCol w="611659">
                  <a:extLst>
                    <a:ext uri="{9D8B030D-6E8A-4147-A177-3AD203B41FA5}">
                      <a16:colId xmlns="" xmlns:a16="http://schemas.microsoft.com/office/drawing/2014/main" val="1225973574"/>
                    </a:ext>
                  </a:extLst>
                </a:gridCol>
                <a:gridCol w="625405">
                  <a:extLst>
                    <a:ext uri="{9D8B030D-6E8A-4147-A177-3AD203B41FA5}">
                      <a16:colId xmlns="" xmlns:a16="http://schemas.microsoft.com/office/drawing/2014/main" val="595664648"/>
                    </a:ext>
                  </a:extLst>
                </a:gridCol>
              </a:tblGrid>
              <a:tr h="14975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Root cause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9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53" marR="13253" marT="0" marB="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9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Fresh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53" marR="13253" marT="0" marB="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9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3007087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Resource depletion (e.g.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</a:rPr>
                        <a:t>capacityof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 memory, CPU, etc.)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4364988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Hardware malfunction or failure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206420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Gathering of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</a:rPr>
                        <a:t>publically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-available information about an organisation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8189429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Damage to or Loss of external connections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9690710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Power failure or fluctuation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6489557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Introducing unauthorised code into applications or software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1165233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8779403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Interpersonal manipulation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4349145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User error (Accidental)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7878292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Maintenance error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3248432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Software malfunction (Externally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</a:rPr>
                        <a:t>aquired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 software)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4332253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Failure of environmental control system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2984152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Exploit insecure disposal of an organisations information assets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8642124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Physical damage to or tampering with information systems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8413598"/>
                  </a:ext>
                </a:extLst>
              </a:tr>
              <a:tr h="187535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Exploit design or configuration issues in an organisations remote access service (e.g. VPNs)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2895720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Introduce malware to information systems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6424111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Software malfunction (Internally produced software)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956255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Blank (unresolved root cause)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5977967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User error (Negligence)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5330980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Conduct Denial of Service (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</a:rPr>
                        <a:t>DoS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) Attack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2092962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Loss of information system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5194390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Exploit poorly-designed network architecture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7075447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Misuse of information system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366581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Unauthorised physical access to information system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7926760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Misconfiguration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9240264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Unauthorised monitoring and/or modification of communications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102281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Exploit vulnerabilities in an organosations information systems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6114016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Undesirable effects of change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44035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Unauthorised access to legitimate authentication credentials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9716741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Theft of information systems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9024318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Exploit vulnerabilities in an organosations information systems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187491"/>
                  </a:ext>
                </a:extLst>
              </a:tr>
              <a:tr h="1497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Exploit misconfigured information systems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67312"/>
                  </a:ext>
                </a:extLst>
              </a:tr>
              <a:tr h="187535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</a:rPr>
                        <a:t>Mishandling of critical and/or sensitive information by authorised users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3253" marR="13253" marT="0" marB="0" anchor="ctr">
                    <a:lnL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621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3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approach focus areas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38785"/>
              </p:ext>
            </p:extLst>
          </p:nvPr>
        </p:nvGraphicFramePr>
        <p:xfrm>
          <a:off x="457200" y="1600201"/>
          <a:ext cx="8229601" cy="393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9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7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Undesirable effects</a:t>
                      </a:r>
                      <a:r>
                        <a:rPr lang="en-US" sz="1400" baseline="0" dirty="0"/>
                        <a:t> of change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Software is rigorously tested.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Change</a:t>
                      </a:r>
                      <a:r>
                        <a:rPr lang="en-US" sz="1400" baseline="0" dirty="0"/>
                        <a:t> Management.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Software</a:t>
                      </a:r>
                      <a:r>
                        <a:rPr lang="en-US" sz="1400" baseline="0" dirty="0"/>
                        <a:t> malfunction (internally developed)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 Software satisfies documented requirements, Software is defect (free),</a:t>
                      </a:r>
                      <a:r>
                        <a:rPr lang="en-US" sz="1400" baseline="0" dirty="0"/>
                        <a:t> Software is rigorously tested.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Change</a:t>
                      </a:r>
                      <a:r>
                        <a:rPr lang="en-US" sz="1400" baseline="0" dirty="0"/>
                        <a:t> Management.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Business Continuity Management Plans, Business Continuity Management Test.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Software malfunction (externally acquired)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Software satisfies documented requirements, Software is defect free,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Software is current,</a:t>
                      </a:r>
                      <a:r>
                        <a:rPr lang="en-US" sz="1400" baseline="0" dirty="0"/>
                        <a:t> Software is rigorously tested.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Change</a:t>
                      </a:r>
                      <a:r>
                        <a:rPr lang="en-US" sz="1400" baseline="0" dirty="0"/>
                        <a:t> Management.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Business Continuity Management Plans, Business Continuity Management Test.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Maintenance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Software is rigorously tested.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Change</a:t>
                      </a:r>
                      <a:r>
                        <a:rPr lang="en-US" sz="1400" baseline="0" dirty="0"/>
                        <a:t> Management.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Segregation of duties.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76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approach focus areas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35277"/>
              </p:ext>
            </p:extLst>
          </p:nvPr>
        </p:nvGraphicFramePr>
        <p:xfrm>
          <a:off x="457199" y="1600201"/>
          <a:ext cx="8229601" cy="397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9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7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Hardware malfunction or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Business Continuity Management Plans, Business Continuity Management Test, Alternate and duplicate components.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Hardware lifecycle management.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Damage to or loss of external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Business Continuity Management Plans, Business Continuity Management Test, Alternate and duplicate components.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Misconfiguration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Build and configure to documented standards.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Detect changes to secure build and configuration.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Segregation</a:t>
                      </a:r>
                      <a:r>
                        <a:rPr lang="en-US" sz="1400" baseline="0" dirty="0"/>
                        <a:t> of duties.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User error (Accidental)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Segregation</a:t>
                      </a:r>
                      <a:r>
                        <a:rPr lang="en-US" sz="1400" baseline="0" dirty="0"/>
                        <a:t> of duties, Job supervision and development.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Execute Phishing campaigns and testing.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Disable and</a:t>
                      </a:r>
                      <a:r>
                        <a:rPr lang="en-US" sz="1400" baseline="0" dirty="0"/>
                        <a:t> quarantine suspicious email.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Exploit vulnerabilities</a:t>
                      </a:r>
                      <a:r>
                        <a:rPr lang="en-US" sz="1400" baseline="0" dirty="0"/>
                        <a:t> in an </a:t>
                      </a:r>
                      <a:r>
                        <a:rPr lang="en-US" sz="1400" baseline="0" dirty="0" err="1"/>
                        <a:t>organisation’s</a:t>
                      </a:r>
                      <a:r>
                        <a:rPr lang="en-US" sz="1400" baseline="0" dirty="0"/>
                        <a:t> information systems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Vulnerability, patch, and</a:t>
                      </a:r>
                      <a:r>
                        <a:rPr lang="en-US" sz="1400" baseline="0" dirty="0"/>
                        <a:t> configuration management.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Software is defect free, Software is current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14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approach focus areas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Note - the Top 5</a:t>
            </a:r>
          </a:p>
          <a:p>
            <a:pPr lvl="1"/>
            <a:r>
              <a:rPr lang="en-GB" dirty="0"/>
              <a:t>are absolute fundamentals</a:t>
            </a:r>
          </a:p>
          <a:p>
            <a:pPr lvl="1"/>
            <a:r>
              <a:rPr lang="en-GB" dirty="0"/>
              <a:t>predate the Cyber and Cloud hype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>
                <a:sym typeface="Wingdings"/>
              </a:rPr>
              <a:t>	Focus on the basics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51262"/>
              </p:ext>
            </p:extLst>
          </p:nvPr>
        </p:nvGraphicFramePr>
        <p:xfrm>
          <a:off x="457200" y="1600201"/>
          <a:ext cx="366193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5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  <a:r>
                        <a:rPr lang="en-US" baseline="0" dirty="0"/>
                        <a:t> category focus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Business Continuity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System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System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Physical Asset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People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Technical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Threat and incident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54A6371-449B-7F44-B7EA-C34E39F6F68B}"/>
              </a:ext>
            </a:extLst>
          </p:cNvPr>
          <p:cNvSpPr/>
          <p:nvPr/>
        </p:nvSpPr>
        <p:spPr>
          <a:xfrm>
            <a:off x="348344" y="1915886"/>
            <a:ext cx="3889828" cy="185782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93E0BB9-C94F-F545-AD41-110D771E6AA5}"/>
              </a:ext>
            </a:extLst>
          </p:cNvPr>
          <p:cNvSpPr/>
          <p:nvPr/>
        </p:nvSpPr>
        <p:spPr>
          <a:xfrm>
            <a:off x="6705599" y="2206170"/>
            <a:ext cx="1052283" cy="537029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646CD82-57EB-9647-A0A4-E92624813740}"/>
              </a:ext>
            </a:extLst>
          </p:cNvPr>
          <p:cNvSpPr/>
          <p:nvPr/>
        </p:nvSpPr>
        <p:spPr>
          <a:xfrm>
            <a:off x="7260768" y="5188855"/>
            <a:ext cx="1113975" cy="537029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BCEF463-60E4-3B46-8F3F-91E1F2D4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964495"/>
              </p:ext>
            </p:extLst>
          </p:nvPr>
        </p:nvGraphicFramePr>
        <p:xfrm>
          <a:off x="457200" y="1647826"/>
          <a:ext cx="82296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Hike">
            <a:extLst>
              <a:ext uri="{FF2B5EF4-FFF2-40B4-BE49-F238E27FC236}">
                <a16:creationId xmlns="" xmlns:a16="http://schemas.microsoft.com/office/drawing/2014/main" id="{3D8A2881-402E-404F-AF49-13FB0F24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2888" y="4069297"/>
            <a:ext cx="538223" cy="538223"/>
          </a:xfrm>
        </p:spPr>
      </p:pic>
    </p:spTree>
    <p:extLst>
      <p:ext uri="{BB962C8B-B14F-4D97-AF65-F5344CB8AC3E}">
        <p14:creationId xmlns:p14="http://schemas.microsoft.com/office/powerpoint/2010/main" val="46315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304FAB1-C631-B242-8A60-1F89206B5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Concepts used in QRA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Confidence intervals</a:t>
            </a:r>
          </a:p>
          <a:p>
            <a:pPr lvl="1"/>
            <a:r>
              <a:rPr lang="en-US" dirty="0"/>
              <a:t>Probability distributions</a:t>
            </a:r>
          </a:p>
          <a:p>
            <a:pPr lvl="1"/>
            <a:r>
              <a:rPr lang="en-US" dirty="0"/>
              <a:t>Monte Carlo simulation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QRA conducted on business products</a:t>
            </a:r>
            <a:br>
              <a:rPr lang="en-US" dirty="0"/>
            </a:br>
            <a:r>
              <a:rPr lang="en-US" sz="2600" dirty="0">
                <a:solidFill>
                  <a:srgbClr val="FF0000"/>
                </a:solidFill>
              </a:rPr>
              <a:t>(NOT technology assets)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Risk Analysis (QRA)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Front to back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26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rcRect l="-99094" r="-99094"/>
          <a:stretch>
            <a:fillRect/>
          </a:stretch>
        </p:blipFill>
        <p:spPr>
          <a:xfrm>
            <a:off x="370113" y="1600209"/>
            <a:ext cx="8413929" cy="4627245"/>
          </a:xfrm>
        </p:spPr>
      </p:pic>
      <p:sp>
        <p:nvSpPr>
          <p:cNvPr id="15" name="Line Callout 1 14"/>
          <p:cNvSpPr/>
          <p:nvPr/>
        </p:nvSpPr>
        <p:spPr>
          <a:xfrm>
            <a:off x="6551987" y="2356140"/>
            <a:ext cx="2227118" cy="549041"/>
          </a:xfrm>
          <a:prstGeom prst="borderCallout1">
            <a:avLst>
              <a:gd name="adj1" fmla="val 18750"/>
              <a:gd name="adj2" fmla="val -8333"/>
              <a:gd name="adj3" fmla="val 92396"/>
              <a:gd name="adj4" fmla="val -45215"/>
            </a:avLst>
          </a:prstGeom>
          <a:solidFill>
            <a:srgbClr val="FF0000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Primary Asset</a:t>
            </a:r>
            <a:endParaRPr lang="en-US" sz="1400" dirty="0"/>
          </a:p>
          <a:p>
            <a:pPr algn="ctr"/>
            <a:r>
              <a:rPr lang="en-US" sz="1400" dirty="0"/>
              <a:t>Business Product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551987" y="5198492"/>
            <a:ext cx="2227118" cy="549041"/>
          </a:xfrm>
          <a:prstGeom prst="borderCallout1">
            <a:avLst>
              <a:gd name="adj1" fmla="val 18750"/>
              <a:gd name="adj2" fmla="val -8333"/>
              <a:gd name="adj3" fmla="val 92396"/>
              <a:gd name="adj4" fmla="val -45215"/>
            </a:avLst>
          </a:prstGeom>
          <a:solidFill>
            <a:schemeClr val="accent6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Secondary Asset</a:t>
            </a:r>
            <a:endParaRPr lang="en-US" sz="1400" dirty="0"/>
          </a:p>
          <a:p>
            <a:pPr algn="ctr"/>
            <a:r>
              <a:rPr lang="en-US" sz="1400" dirty="0"/>
              <a:t>Technology Stack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6551987" y="3859980"/>
            <a:ext cx="2227118" cy="549041"/>
          </a:xfrm>
          <a:prstGeom prst="borderCallout1">
            <a:avLst>
              <a:gd name="adj1" fmla="val 18750"/>
              <a:gd name="adj2" fmla="val -8333"/>
              <a:gd name="adj3" fmla="val 92396"/>
              <a:gd name="adj4" fmla="val -45215"/>
            </a:avLst>
          </a:prstGeom>
          <a:solidFill>
            <a:srgbClr val="FF0000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Primary Asset</a:t>
            </a:r>
            <a:endParaRPr lang="en-US" sz="1400" dirty="0"/>
          </a:p>
          <a:p>
            <a:pPr algn="ctr"/>
            <a:r>
              <a:rPr lang="en-US" sz="1400" dirty="0"/>
              <a:t>Information (Supply Chain)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370113" y="4580434"/>
            <a:ext cx="2227118" cy="549041"/>
          </a:xfrm>
          <a:prstGeom prst="borderCallout1">
            <a:avLst>
              <a:gd name="adj1" fmla="val 88705"/>
              <a:gd name="adj2" fmla="val 106769"/>
              <a:gd name="adj3" fmla="val 27468"/>
              <a:gd name="adj4" fmla="val 154068"/>
            </a:avLst>
          </a:prstGeom>
          <a:solidFill>
            <a:schemeClr val="bg1">
              <a:lumMod val="65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Attribute</a:t>
            </a:r>
            <a:endParaRPr lang="en-US" sz="1400" dirty="0"/>
          </a:p>
          <a:p>
            <a:pPr algn="ctr"/>
            <a:r>
              <a:rPr lang="en-US" sz="1400" dirty="0"/>
              <a:t>Information Classification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F9184CD-4B59-8B44-9927-4EC4C47FCDB2}"/>
              </a:ext>
            </a:extLst>
          </p:cNvPr>
          <p:cNvSpPr/>
          <p:nvPr/>
        </p:nvSpPr>
        <p:spPr>
          <a:xfrm>
            <a:off x="4974773" y="1901370"/>
            <a:ext cx="333827" cy="15675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93761AE5-B5BA-4D46-8EC1-C27A6DA2DDE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231136" y="1769015"/>
            <a:ext cx="873804" cy="1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0FCA79-A78D-0F4F-AA68-00695F8EC3E6}"/>
              </a:ext>
            </a:extLst>
          </p:cNvPr>
          <p:cNvSpPr txBox="1"/>
          <p:nvPr/>
        </p:nvSpPr>
        <p:spPr>
          <a:xfrm>
            <a:off x="370112" y="1507405"/>
            <a:ext cx="186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Business Product fulfilment stages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77728B8-CDF5-0E4F-A31B-A9AA5027047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2231136" y="2531637"/>
            <a:ext cx="873804" cy="10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1F375FC-C609-DB4A-9F25-999E1AC80D22}"/>
              </a:ext>
            </a:extLst>
          </p:cNvPr>
          <p:cNvSpPr txBox="1"/>
          <p:nvPr/>
        </p:nvSpPr>
        <p:spPr>
          <a:xfrm>
            <a:off x="370112" y="2377748"/>
            <a:ext cx="186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Steps within stage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6E579A4F-234C-294D-A4AA-3E32CC43DF10}"/>
              </a:ext>
            </a:extLst>
          </p:cNvPr>
          <p:cNvSpPr/>
          <p:nvPr/>
        </p:nvSpPr>
        <p:spPr>
          <a:xfrm>
            <a:off x="4974773" y="3530598"/>
            <a:ext cx="333827" cy="11047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8F6D04EB-8313-9B4C-BA33-B8B94DD54AC0}"/>
              </a:ext>
            </a:extLst>
          </p:cNvPr>
          <p:cNvSpPr/>
          <p:nvPr/>
        </p:nvSpPr>
        <p:spPr>
          <a:xfrm>
            <a:off x="4974772" y="4913436"/>
            <a:ext cx="333827" cy="13140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3438E8B-3330-864B-BBAB-06065B279643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231136" y="5924631"/>
            <a:ext cx="8738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4A5D3A6-BF3B-C249-9F95-68F4B2A79FE0}"/>
              </a:ext>
            </a:extLst>
          </p:cNvPr>
          <p:cNvSpPr txBox="1"/>
          <p:nvPr/>
        </p:nvSpPr>
        <p:spPr>
          <a:xfrm>
            <a:off x="370112" y="5663021"/>
            <a:ext cx="186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Technology delivering each stage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4BC5546-4752-A242-8DCC-087CE302733A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231136" y="4013038"/>
            <a:ext cx="8738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80B67E4-98A4-164A-94E4-4E3582EC1D3F}"/>
              </a:ext>
            </a:extLst>
          </p:cNvPr>
          <p:cNvSpPr txBox="1"/>
          <p:nvPr/>
        </p:nvSpPr>
        <p:spPr>
          <a:xfrm>
            <a:off x="370112" y="3751428"/>
            <a:ext cx="186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Information consumed within each stage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1C9FF20-1407-044E-9D29-C57175F01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28" y="1229222"/>
            <a:ext cx="8282580" cy="13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8" grpId="0"/>
      <p:bldP spid="33" grpId="0"/>
      <p:bldP spid="35" grpId="0" animBg="1"/>
      <p:bldP spid="36" grpId="0" animBg="1"/>
      <p:bldP spid="38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Quantify impact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27</a:t>
            </a:fld>
            <a:endParaRPr lang="en-US"/>
          </a:p>
        </p:txBody>
      </p:sp>
      <p:pic>
        <p:nvPicPr>
          <p:cNvPr id="17" name="Picture 16" descr="Screen Shot 2018-06-10 at 22.1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058"/>
            <a:ext cx="8318500" cy="4235334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3382140" y="3289456"/>
            <a:ext cx="1825077" cy="950353"/>
          </a:xfrm>
          <a:prstGeom prst="borderCallout1">
            <a:avLst>
              <a:gd name="adj1" fmla="val 18750"/>
              <a:gd name="adj2" fmla="val -8333"/>
              <a:gd name="adj3" fmla="val -16830"/>
              <a:gd name="adj4" fmla="val -79674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£3m ≤ C ≤ £10m</a:t>
            </a:r>
          </a:p>
          <a:p>
            <a:pPr algn="ctr"/>
            <a:r>
              <a:rPr lang="en-US" b="1" dirty="0"/>
              <a:t>£500K ≤ I ≤ £1m</a:t>
            </a:r>
          </a:p>
          <a:p>
            <a:pPr algn="ctr"/>
            <a:r>
              <a:rPr lang="en-US" b="1" dirty="0"/>
              <a:t>£1K ≤ A</a:t>
            </a:r>
            <a:r>
              <a:rPr lang="en-US" b="1" baseline="-25000" dirty="0"/>
              <a:t>24</a:t>
            </a:r>
            <a:r>
              <a:rPr lang="en-US" b="1" dirty="0"/>
              <a:t> ≤ £5K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382140" y="4570405"/>
            <a:ext cx="1825077" cy="950353"/>
          </a:xfrm>
          <a:prstGeom prst="borderCallout1">
            <a:avLst>
              <a:gd name="adj1" fmla="val 18750"/>
              <a:gd name="adj2" fmla="val -8333"/>
              <a:gd name="adj3" fmla="val 51896"/>
              <a:gd name="adj4" fmla="val -83578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£20m ≤ C ≤ £30m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£10K ≤ I ≤ £100K</a:t>
            </a:r>
          </a:p>
          <a:p>
            <a:pPr algn="ctr"/>
            <a:r>
              <a:rPr lang="en-US" b="1" dirty="0"/>
              <a:t>£1K ≤ A</a:t>
            </a:r>
            <a:r>
              <a:rPr lang="en-US" b="1" baseline="-25000" dirty="0"/>
              <a:t>24</a:t>
            </a:r>
            <a:r>
              <a:rPr lang="en-US" b="1" dirty="0"/>
              <a:t> ≤ £5K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237B329-C311-634D-9D38-4C812790F844}"/>
              </a:ext>
            </a:extLst>
          </p:cNvPr>
          <p:cNvSpPr/>
          <p:nvPr/>
        </p:nvSpPr>
        <p:spPr>
          <a:xfrm>
            <a:off x="7734577" y="2241026"/>
            <a:ext cx="333827" cy="6650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="" xmlns:a16="http://schemas.microsoft.com/office/drawing/2014/main" id="{84D57241-8E7F-5B43-A40B-BCC4446BC6D6}"/>
              </a:ext>
            </a:extLst>
          </p:cNvPr>
          <p:cNvCxnSpPr>
            <a:cxnSpLocks/>
          </p:cNvCxnSpPr>
          <p:nvPr/>
        </p:nvCxnSpPr>
        <p:spPr>
          <a:xfrm rot="5400000">
            <a:off x="5498740" y="2620257"/>
            <a:ext cx="2139537" cy="2694274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2C03BF6-2364-3141-BB48-6347156D87D9}"/>
              </a:ext>
            </a:extLst>
          </p:cNvPr>
          <p:cNvSpPr/>
          <p:nvPr/>
        </p:nvSpPr>
        <p:spPr>
          <a:xfrm>
            <a:off x="5089192" y="2234036"/>
            <a:ext cx="963924" cy="6650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>
            <a:extLst>
              <a:ext uri="{FF2B5EF4-FFF2-40B4-BE49-F238E27FC236}">
                <a16:creationId xmlns="" xmlns:a16="http://schemas.microsoft.com/office/drawing/2014/main" id="{052C9B30-5B09-274E-973F-26EB87ED529A}"/>
              </a:ext>
            </a:extLst>
          </p:cNvPr>
          <p:cNvCxnSpPr>
            <a:cxnSpLocks/>
            <a:stCxn id="25" idx="4"/>
            <a:endCxn id="8" idx="0"/>
          </p:cNvCxnSpPr>
          <p:nvPr/>
        </p:nvCxnSpPr>
        <p:spPr>
          <a:xfrm rot="5400000">
            <a:off x="4956397" y="3149876"/>
            <a:ext cx="865578" cy="363937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6E57C5-3C77-124C-83A2-53F58D5D1E9B}"/>
              </a:ext>
            </a:extLst>
          </p:cNvPr>
          <p:cNvSpPr/>
          <p:nvPr/>
        </p:nvSpPr>
        <p:spPr>
          <a:xfrm>
            <a:off x="914399" y="2778826"/>
            <a:ext cx="1045029" cy="146098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8DED9CF-72C4-B84D-A799-6B520D523820}"/>
              </a:ext>
            </a:extLst>
          </p:cNvPr>
          <p:cNvSpPr/>
          <p:nvPr/>
        </p:nvSpPr>
        <p:spPr>
          <a:xfrm>
            <a:off x="914399" y="4366109"/>
            <a:ext cx="1045029" cy="146098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25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Threat profiling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28</a:t>
            </a:fld>
            <a:endParaRPr lang="en-US"/>
          </a:p>
        </p:txBody>
      </p:sp>
      <p:pic>
        <p:nvPicPr>
          <p:cNvPr id="9" name="Content Placeholder 8" descr="Screen Shot 2018-06-14 at 20.38.5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694"/>
          <a:stretch>
            <a:fillRect/>
          </a:stretch>
        </p:blipFill>
        <p:spPr>
          <a:xfrm>
            <a:off x="457200" y="1600201"/>
            <a:ext cx="8229600" cy="4525963"/>
          </a:xfrm>
        </p:spPr>
      </p:pic>
      <p:pic>
        <p:nvPicPr>
          <p:cNvPr id="10" name="Picture 9" descr="Screen Shot 2018-06-14 at 20.48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20" y="4236724"/>
            <a:ext cx="2151493" cy="1643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0F887F42-48ED-3549-8E9C-858305ECA5B0}"/>
              </a:ext>
            </a:extLst>
          </p:cNvPr>
          <p:cNvSpPr/>
          <p:nvPr/>
        </p:nvSpPr>
        <p:spPr>
          <a:xfrm>
            <a:off x="2066306" y="1508167"/>
            <a:ext cx="6620494" cy="10094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="" xmlns:a16="http://schemas.microsoft.com/office/drawing/2014/main" id="{38F44440-192B-3940-8EF9-BE6CA1511FF9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 rot="16200000" flipH="1">
            <a:off x="4583964" y="3310159"/>
            <a:ext cx="2541145" cy="955967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FCB52B2-EA67-5C42-999C-0EB5B494E080}"/>
              </a:ext>
            </a:extLst>
          </p:cNvPr>
          <p:cNvSpPr/>
          <p:nvPr/>
        </p:nvSpPr>
        <p:spPr>
          <a:xfrm>
            <a:off x="2814452" y="1417640"/>
            <a:ext cx="1092530" cy="47085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0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Model </a:t>
            </a:r>
            <a:r>
              <a:rPr lang="en-US" dirty="0">
                <a:solidFill>
                  <a:srgbClr val="FF0000"/>
                </a:solidFill>
              </a:rPr>
              <a:t>Inherent</a:t>
            </a:r>
            <a:r>
              <a:rPr lang="en-US" dirty="0"/>
              <a:t> Risk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 descr="Screen Shot 2018-06-14 at 21.39.4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3400"/>
          <a:stretch>
            <a:fillRect/>
          </a:stretch>
        </p:blipFill>
        <p:spPr/>
      </p:pic>
      <p:sp>
        <p:nvSpPr>
          <p:cNvPr id="8" name="Line Callout 1 7"/>
          <p:cNvSpPr/>
          <p:nvPr/>
        </p:nvSpPr>
        <p:spPr>
          <a:xfrm>
            <a:off x="6190277" y="2037901"/>
            <a:ext cx="2388078" cy="405954"/>
          </a:xfrm>
          <a:prstGeom prst="borderCallout1">
            <a:avLst>
              <a:gd name="adj1" fmla="val 18750"/>
              <a:gd name="adj2" fmla="val -8333"/>
              <a:gd name="adj3" fmla="val 92936"/>
              <a:gd name="adj4" fmla="val -33256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Realised Risk Event ($)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6190277" y="3692558"/>
            <a:ext cx="2388078" cy="405954"/>
          </a:xfrm>
          <a:prstGeom prst="borderCallout1">
            <a:avLst>
              <a:gd name="adj1" fmla="val 123903"/>
              <a:gd name="adj2" fmla="val 71666"/>
              <a:gd name="adj3" fmla="val 282212"/>
              <a:gd name="adj4" fmla="val 35123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Loss </a:t>
            </a:r>
            <a:r>
              <a:rPr lang="en-US" b="1" dirty="0" err="1"/>
              <a:t>Exceedance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1771698" y="3036757"/>
            <a:ext cx="1568916" cy="688010"/>
          </a:xfrm>
          <a:prstGeom prst="borderCallout1">
            <a:avLst>
              <a:gd name="adj1" fmla="val 114596"/>
              <a:gd name="adj2" fmla="val 36292"/>
              <a:gd name="adj3" fmla="val 181389"/>
              <a:gd name="adj4" fmla="val 67408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Monte Carlo simulation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E5AE454-BDDC-C340-ACDA-AD73379743BB}"/>
              </a:ext>
            </a:extLst>
          </p:cNvPr>
          <p:cNvCxnSpPr>
            <a:cxnSpLocks/>
          </p:cNvCxnSpPr>
          <p:nvPr/>
        </p:nvCxnSpPr>
        <p:spPr>
          <a:xfrm>
            <a:off x="5362522" y="1957844"/>
            <a:ext cx="0" cy="42581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759CE67E-9B69-6647-A2BF-5366682CEF5B}"/>
              </a:ext>
            </a:extLst>
          </p:cNvPr>
          <p:cNvCxnSpPr>
            <a:cxnSpLocks/>
          </p:cNvCxnSpPr>
          <p:nvPr/>
        </p:nvCxnSpPr>
        <p:spPr>
          <a:xfrm flipH="1">
            <a:off x="1095153" y="2501584"/>
            <a:ext cx="375906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7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BCEF463-60E4-3B46-8F3F-91E1F2D4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975887"/>
              </p:ext>
            </p:extLst>
          </p:nvPr>
        </p:nvGraphicFramePr>
        <p:xfrm>
          <a:off x="457200" y="1647826"/>
          <a:ext cx="82296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Hike">
            <a:extLst>
              <a:ext uri="{FF2B5EF4-FFF2-40B4-BE49-F238E27FC236}">
                <a16:creationId xmlns="" xmlns:a16="http://schemas.microsoft.com/office/drawing/2014/main" id="{3D8A2881-402E-404F-AF49-13FB0F24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3630" y="2413061"/>
            <a:ext cx="538223" cy="538223"/>
          </a:xfrm>
        </p:spPr>
      </p:pic>
    </p:spTree>
    <p:extLst>
      <p:ext uri="{BB962C8B-B14F-4D97-AF65-F5344CB8AC3E}">
        <p14:creationId xmlns:p14="http://schemas.microsoft.com/office/powerpoint/2010/main" val="407737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Model </a:t>
            </a:r>
            <a:r>
              <a:rPr lang="en-US" dirty="0">
                <a:solidFill>
                  <a:srgbClr val="FF0000"/>
                </a:solidFill>
              </a:rPr>
              <a:t>Inherent</a:t>
            </a:r>
            <a:r>
              <a:rPr lang="en-US" dirty="0"/>
              <a:t> Risk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30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B847626A-E116-8C48-87B7-5620F1EF0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13198"/>
            <a:ext cx="8229600" cy="4299966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B7748A5-F675-7744-B5BD-BE01511BC788}"/>
              </a:ext>
            </a:extLst>
          </p:cNvPr>
          <p:cNvCxnSpPr/>
          <p:nvPr/>
        </p:nvCxnSpPr>
        <p:spPr>
          <a:xfrm>
            <a:off x="1356610" y="2870616"/>
            <a:ext cx="206864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9A9AB2E-9505-4D42-9FD9-31C2CEDC199A}"/>
              </a:ext>
            </a:extLst>
          </p:cNvPr>
          <p:cNvCxnSpPr>
            <a:cxnSpLocks/>
          </p:cNvCxnSpPr>
          <p:nvPr/>
        </p:nvCxnSpPr>
        <p:spPr>
          <a:xfrm>
            <a:off x="3522688" y="2923082"/>
            <a:ext cx="0" cy="236844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2209FBFB-8447-4447-910B-2390DF15AB44}"/>
              </a:ext>
            </a:extLst>
          </p:cNvPr>
          <p:cNvCxnSpPr>
            <a:cxnSpLocks/>
          </p:cNvCxnSpPr>
          <p:nvPr/>
        </p:nvCxnSpPr>
        <p:spPr>
          <a:xfrm>
            <a:off x="1356610" y="4469567"/>
            <a:ext cx="3140439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5C49EEB-5F21-934F-A55C-5123FE39EBC8}"/>
              </a:ext>
            </a:extLst>
          </p:cNvPr>
          <p:cNvCxnSpPr>
            <a:cxnSpLocks/>
          </p:cNvCxnSpPr>
          <p:nvPr/>
        </p:nvCxnSpPr>
        <p:spPr>
          <a:xfrm>
            <a:off x="4572000" y="4469567"/>
            <a:ext cx="0" cy="82196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9B8D864-941C-3244-BE4C-085B76030F15}"/>
              </a:ext>
            </a:extLst>
          </p:cNvPr>
          <p:cNvCxnSpPr>
            <a:cxnSpLocks/>
          </p:cNvCxnSpPr>
          <p:nvPr/>
        </p:nvCxnSpPr>
        <p:spPr>
          <a:xfrm>
            <a:off x="1356610" y="5004216"/>
            <a:ext cx="362012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A04A3DA-3379-0F44-A3D4-F26E51E926D8}"/>
              </a:ext>
            </a:extLst>
          </p:cNvPr>
          <p:cNvCxnSpPr>
            <a:cxnSpLocks/>
          </p:cNvCxnSpPr>
          <p:nvPr/>
        </p:nvCxnSpPr>
        <p:spPr>
          <a:xfrm>
            <a:off x="5024203" y="5004216"/>
            <a:ext cx="0" cy="25733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2CA075D-854D-1849-A438-DD0DED923669}"/>
              </a:ext>
            </a:extLst>
          </p:cNvPr>
          <p:cNvSpPr txBox="1"/>
          <p:nvPr/>
        </p:nvSpPr>
        <p:spPr>
          <a:xfrm>
            <a:off x="4572000" y="3679023"/>
            <a:ext cx="12103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Expected Loss £26m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4F47DE3-19B3-9549-83D5-D944D6F858D9}"/>
              </a:ext>
            </a:extLst>
          </p:cNvPr>
          <p:cNvSpPr/>
          <p:nvPr/>
        </p:nvSpPr>
        <p:spPr>
          <a:xfrm>
            <a:off x="4235824" y="3870684"/>
            <a:ext cx="160330" cy="1605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Treat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31</a:t>
            </a:fld>
            <a:endParaRPr lang="en-US"/>
          </a:p>
        </p:txBody>
      </p:sp>
      <p:pic>
        <p:nvPicPr>
          <p:cNvPr id="5" name="Content Placeholder 4" descr="Screen Shot 2018-06-14 at 22.44.3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4" r="-2134"/>
          <a:stretch>
            <a:fillRect/>
          </a:stretch>
        </p:blipFill>
        <p:spPr>
          <a:xfrm>
            <a:off x="457200" y="1600201"/>
            <a:ext cx="8229600" cy="4525963"/>
          </a:xfrm>
        </p:spPr>
      </p:pic>
      <p:sp>
        <p:nvSpPr>
          <p:cNvPr id="7" name="Line Callout 1 6"/>
          <p:cNvSpPr/>
          <p:nvPr/>
        </p:nvSpPr>
        <p:spPr>
          <a:xfrm>
            <a:off x="4835145" y="2335207"/>
            <a:ext cx="2388078" cy="405954"/>
          </a:xfrm>
          <a:prstGeom prst="borderCallout1">
            <a:avLst>
              <a:gd name="adj1" fmla="val 71326"/>
              <a:gd name="adj2" fmla="val -4757"/>
              <a:gd name="adj3" fmla="val 137626"/>
              <a:gd name="adj4" fmla="val -24318"/>
            </a:avLst>
          </a:prstGeom>
          <a:solidFill>
            <a:srgbClr val="21FF06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Mitigation ≥ 76%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4835145" y="3413487"/>
            <a:ext cx="2388078" cy="405954"/>
          </a:xfrm>
          <a:prstGeom prst="borderCallout1">
            <a:avLst>
              <a:gd name="adj1" fmla="val 121274"/>
              <a:gd name="adj2" fmla="val 41275"/>
              <a:gd name="adj3" fmla="val 190203"/>
              <a:gd name="adj4" fmla="val 71771"/>
            </a:avLst>
          </a:prstGeom>
          <a:solidFill>
            <a:srgbClr val="FFFF00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56% ≤ Mitigation &lt; 76%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E30444-08B7-B140-9482-2849123A99AD}"/>
              </a:ext>
            </a:extLst>
          </p:cNvPr>
          <p:cNvSpPr txBox="1"/>
          <p:nvPr/>
        </p:nvSpPr>
        <p:spPr>
          <a:xfrm>
            <a:off x="1368330" y="2161396"/>
            <a:ext cx="114923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Controls designed to address each threat…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1B3EE3-7724-9043-81AB-662BF0559D9B}"/>
              </a:ext>
            </a:extLst>
          </p:cNvPr>
          <p:cNvSpPr txBox="1"/>
          <p:nvPr/>
        </p:nvSpPr>
        <p:spPr>
          <a:xfrm>
            <a:off x="3241963" y="5562313"/>
            <a:ext cx="9262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… bar one</a:t>
            </a:r>
          </a:p>
        </p:txBody>
      </p:sp>
    </p:spTree>
    <p:extLst>
      <p:ext uri="{BB962C8B-B14F-4D97-AF65-F5344CB8AC3E}">
        <p14:creationId xmlns:p14="http://schemas.microsoft.com/office/powerpoint/2010/main" val="222350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Model </a:t>
            </a:r>
            <a:r>
              <a:rPr lang="en-US" dirty="0">
                <a:solidFill>
                  <a:srgbClr val="21FF06"/>
                </a:solidFill>
              </a:rPr>
              <a:t>Residual</a:t>
            </a:r>
            <a:r>
              <a:rPr lang="en-US" dirty="0"/>
              <a:t> Risk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32</a:t>
            </a:fld>
            <a:endParaRPr lang="en-US"/>
          </a:p>
        </p:txBody>
      </p:sp>
      <p:pic>
        <p:nvPicPr>
          <p:cNvPr id="5" name="Content Placeholder 4" descr="Screen Shot 2018-06-14 at 21.41.2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 b="4101"/>
          <a:stretch>
            <a:fillRect/>
          </a:stretch>
        </p:blipFill>
        <p:spPr/>
      </p:pic>
      <p:sp>
        <p:nvSpPr>
          <p:cNvPr id="6" name="Line Callout 1 5"/>
          <p:cNvSpPr/>
          <p:nvPr/>
        </p:nvSpPr>
        <p:spPr>
          <a:xfrm>
            <a:off x="5555636" y="2037901"/>
            <a:ext cx="3022719" cy="405954"/>
          </a:xfrm>
          <a:prstGeom prst="borderCallout1">
            <a:avLst>
              <a:gd name="adj1" fmla="val 18750"/>
              <a:gd name="adj2" fmla="val -8333"/>
              <a:gd name="adj3" fmla="val 92936"/>
              <a:gd name="adj4" fmla="val -33256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(Fewer) </a:t>
            </a:r>
            <a:r>
              <a:rPr lang="en-US" b="1" dirty="0" err="1"/>
              <a:t>Relised</a:t>
            </a:r>
            <a:r>
              <a:rPr lang="en-US" b="1" dirty="0"/>
              <a:t> Risk Event ($)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6190277" y="3692558"/>
            <a:ext cx="2388078" cy="405954"/>
          </a:xfrm>
          <a:prstGeom prst="borderCallout1">
            <a:avLst>
              <a:gd name="adj1" fmla="val 123903"/>
              <a:gd name="adj2" fmla="val 71666"/>
              <a:gd name="adj3" fmla="val 282212"/>
              <a:gd name="adj4" fmla="val 35123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Loss </a:t>
            </a:r>
            <a:r>
              <a:rPr lang="en-US" b="1" dirty="0" err="1"/>
              <a:t>Exceedance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1771698" y="3036757"/>
            <a:ext cx="1568916" cy="688010"/>
          </a:xfrm>
          <a:prstGeom prst="borderCallout1">
            <a:avLst>
              <a:gd name="adj1" fmla="val 114596"/>
              <a:gd name="adj2" fmla="val 36292"/>
              <a:gd name="adj3" fmla="val 181389"/>
              <a:gd name="adj4" fmla="val 67408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Monte Carlo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5A1842F6-876A-4040-B792-DE7C8B9E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Model </a:t>
            </a:r>
            <a:r>
              <a:rPr lang="en-US" dirty="0">
                <a:solidFill>
                  <a:srgbClr val="21FF06"/>
                </a:solidFill>
              </a:rPr>
              <a:t>Residual</a:t>
            </a:r>
            <a:r>
              <a:rPr lang="en-US" dirty="0"/>
              <a:t> Risk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51A46C-1973-394C-9DAC-AEFBA7D2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44" y="1714731"/>
            <a:ext cx="8221956" cy="429690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B7748A5-F675-7744-B5BD-BE01511BC788}"/>
              </a:ext>
            </a:extLst>
          </p:cNvPr>
          <p:cNvCxnSpPr>
            <a:cxnSpLocks/>
          </p:cNvCxnSpPr>
          <p:nvPr/>
        </p:nvCxnSpPr>
        <p:spPr>
          <a:xfrm>
            <a:off x="1353099" y="2852957"/>
            <a:ext cx="1413955" cy="0"/>
          </a:xfrm>
          <a:prstGeom prst="straightConnector1">
            <a:avLst/>
          </a:prstGeom>
          <a:ln>
            <a:solidFill>
              <a:srgbClr val="21FF0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9A9AB2E-9505-4D42-9FD9-31C2CEDC199A}"/>
              </a:ext>
            </a:extLst>
          </p:cNvPr>
          <p:cNvCxnSpPr>
            <a:cxnSpLocks/>
          </p:cNvCxnSpPr>
          <p:nvPr/>
        </p:nvCxnSpPr>
        <p:spPr>
          <a:xfrm>
            <a:off x="2843315" y="2905423"/>
            <a:ext cx="0" cy="2368446"/>
          </a:xfrm>
          <a:prstGeom prst="straightConnector1">
            <a:avLst/>
          </a:prstGeom>
          <a:ln>
            <a:solidFill>
              <a:srgbClr val="21FF0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2209FBFB-8447-4447-910B-2390DF15AB44}"/>
              </a:ext>
            </a:extLst>
          </p:cNvPr>
          <p:cNvCxnSpPr>
            <a:cxnSpLocks/>
          </p:cNvCxnSpPr>
          <p:nvPr/>
        </p:nvCxnSpPr>
        <p:spPr>
          <a:xfrm>
            <a:off x="1353099" y="4451908"/>
            <a:ext cx="2312452" cy="0"/>
          </a:xfrm>
          <a:prstGeom prst="straightConnector1">
            <a:avLst/>
          </a:prstGeom>
          <a:ln>
            <a:solidFill>
              <a:srgbClr val="21FF0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5C49EEB-5F21-934F-A55C-5123FE39EBC8}"/>
              </a:ext>
            </a:extLst>
          </p:cNvPr>
          <p:cNvCxnSpPr>
            <a:cxnSpLocks/>
          </p:cNvCxnSpPr>
          <p:nvPr/>
        </p:nvCxnSpPr>
        <p:spPr>
          <a:xfrm>
            <a:off x="3733602" y="4451908"/>
            <a:ext cx="0" cy="821961"/>
          </a:xfrm>
          <a:prstGeom prst="straightConnector1">
            <a:avLst/>
          </a:prstGeom>
          <a:ln>
            <a:solidFill>
              <a:srgbClr val="21FF0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9B8D864-941C-3244-BE4C-085B76030F15}"/>
              </a:ext>
            </a:extLst>
          </p:cNvPr>
          <p:cNvCxnSpPr>
            <a:cxnSpLocks/>
          </p:cNvCxnSpPr>
          <p:nvPr/>
        </p:nvCxnSpPr>
        <p:spPr>
          <a:xfrm>
            <a:off x="1353099" y="4986557"/>
            <a:ext cx="2710018" cy="0"/>
          </a:xfrm>
          <a:prstGeom prst="straightConnector1">
            <a:avLst/>
          </a:prstGeom>
          <a:ln>
            <a:solidFill>
              <a:srgbClr val="21FF0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A04A3DA-3379-0F44-A3D4-F26E51E926D8}"/>
              </a:ext>
            </a:extLst>
          </p:cNvPr>
          <p:cNvCxnSpPr>
            <a:cxnSpLocks/>
          </p:cNvCxnSpPr>
          <p:nvPr/>
        </p:nvCxnSpPr>
        <p:spPr>
          <a:xfrm>
            <a:off x="4154000" y="5008587"/>
            <a:ext cx="0" cy="257331"/>
          </a:xfrm>
          <a:prstGeom prst="straightConnector1">
            <a:avLst/>
          </a:prstGeom>
          <a:ln>
            <a:solidFill>
              <a:srgbClr val="21FF0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5F51ECA-82C5-9142-B56E-59D30C403868}"/>
              </a:ext>
            </a:extLst>
          </p:cNvPr>
          <p:cNvSpPr txBox="1"/>
          <p:nvPr/>
        </p:nvSpPr>
        <p:spPr>
          <a:xfrm>
            <a:off x="2060076" y="3684530"/>
            <a:ext cx="12103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Expected Loss £19m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9E5F3F89-3671-DE41-A5CC-C754606DB61C}"/>
              </a:ext>
            </a:extLst>
          </p:cNvPr>
          <p:cNvSpPr/>
          <p:nvPr/>
        </p:nvSpPr>
        <p:spPr>
          <a:xfrm>
            <a:off x="3414225" y="3865846"/>
            <a:ext cx="160330" cy="1605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See the </a:t>
            </a:r>
            <a:r>
              <a:rPr lang="en-US" dirty="0">
                <a:solidFill>
                  <a:srgbClr val="FF0000"/>
                </a:solidFill>
              </a:rPr>
              <a:t>£</a:t>
            </a:r>
            <a:r>
              <a:rPr lang="en-US" dirty="0"/>
              <a:t>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34</a:t>
            </a:fld>
            <a:endParaRPr lang="en-US"/>
          </a:p>
        </p:txBody>
      </p:sp>
      <p:pic>
        <p:nvPicPr>
          <p:cNvPr id="8" name="Content Placeholder 7" descr="Screen Shot 2018-06-14 at 22.05.3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1479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10" name="Process 9"/>
          <p:cNvSpPr/>
          <p:nvPr/>
        </p:nvSpPr>
        <p:spPr>
          <a:xfrm>
            <a:off x="1035314" y="4929818"/>
            <a:ext cx="5259469" cy="981812"/>
          </a:xfrm>
          <a:prstGeom prst="flowChart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38539" y="3030807"/>
            <a:ext cx="196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Significant Risk materially reduced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70090" y="3677138"/>
            <a:ext cx="1462187" cy="1167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4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BCEF463-60E4-3B46-8F3F-91E1F2D4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30341"/>
              </p:ext>
            </p:extLst>
          </p:nvPr>
        </p:nvGraphicFramePr>
        <p:xfrm>
          <a:off x="457200" y="1647826"/>
          <a:ext cx="82296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Hike">
            <a:extLst>
              <a:ext uri="{FF2B5EF4-FFF2-40B4-BE49-F238E27FC236}">
                <a16:creationId xmlns="" xmlns:a16="http://schemas.microsoft.com/office/drawing/2014/main" id="{3D8A2881-402E-404F-AF49-13FB0F24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6238" y="4201590"/>
            <a:ext cx="538223" cy="538223"/>
          </a:xfrm>
        </p:spPr>
      </p:pic>
    </p:spTree>
    <p:extLst>
      <p:ext uri="{BB962C8B-B14F-4D97-AF65-F5344CB8AC3E}">
        <p14:creationId xmlns:p14="http://schemas.microsoft.com/office/powerpoint/2010/main" val="227229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BCEF463-60E4-3B46-8F3F-91E1F2D4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456584"/>
              </p:ext>
            </p:extLst>
          </p:nvPr>
        </p:nvGraphicFramePr>
        <p:xfrm>
          <a:off x="457200" y="1647826"/>
          <a:ext cx="82296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Hike">
            <a:extLst>
              <a:ext uri="{FF2B5EF4-FFF2-40B4-BE49-F238E27FC236}">
                <a16:creationId xmlns="" xmlns:a16="http://schemas.microsoft.com/office/drawing/2014/main" id="{3D8A2881-402E-404F-AF49-13FB0F24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2888" y="4994215"/>
            <a:ext cx="538223" cy="538223"/>
          </a:xfrm>
        </p:spPr>
      </p:pic>
    </p:spTree>
    <p:extLst>
      <p:ext uri="{BB962C8B-B14F-4D97-AF65-F5344CB8AC3E}">
        <p14:creationId xmlns:p14="http://schemas.microsoft.com/office/powerpoint/2010/main" val="232781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make things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4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4380464-F4BD-924F-B969-AF86435A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0" y="2083105"/>
            <a:ext cx="3289300" cy="2463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BA6DDFA-8087-3344-8924-6AD59F0D3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828" y="1991111"/>
            <a:ext cx="4262344" cy="31235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32FB927-A463-4947-9A92-940E3BFB3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49882" y="1709785"/>
            <a:ext cx="5444235" cy="3686201"/>
          </a:xfr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E4063FE-2387-FB40-BE44-3F9ECAC6B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799" y="1727374"/>
            <a:ext cx="5346400" cy="40150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4028712-6CA9-214F-8ECA-E3FAD335B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364" y="1575084"/>
            <a:ext cx="5049267" cy="425821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53E13DE0-F0F5-6341-93FD-70E4EF381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223" y="1599638"/>
            <a:ext cx="6939552" cy="42704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C7C5D38E-C2A4-D241-8F71-DA188CF27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723" y="1976765"/>
            <a:ext cx="6256551" cy="35036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59A3627-17AA-064F-B007-F68591EBC8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1576" y="2099835"/>
            <a:ext cx="4860844" cy="32642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F694CF7B-3B34-6945-A40C-756C84727D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98" y="1599638"/>
            <a:ext cx="8229600" cy="4295048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F60756DF-8E6B-2149-B1AC-770BC8BBB86E}"/>
              </a:ext>
            </a:extLst>
          </p:cNvPr>
          <p:cNvSpPr/>
          <p:nvPr/>
        </p:nvSpPr>
        <p:spPr>
          <a:xfrm>
            <a:off x="2440010" y="2431424"/>
            <a:ext cx="4269305" cy="263147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Cost-effective Loss Event reduction</a:t>
            </a:r>
          </a:p>
        </p:txBody>
      </p:sp>
    </p:spTree>
    <p:extLst>
      <p:ext uri="{BB962C8B-B14F-4D97-AF65-F5344CB8AC3E}">
        <p14:creationId xmlns:p14="http://schemas.microsoft.com/office/powerpoint/2010/main" val="266231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a Loss Event (LE)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information asset compromise which</a:t>
            </a:r>
          </a:p>
          <a:p>
            <a:pPr lvl="1"/>
            <a:r>
              <a:rPr lang="en-US" dirty="0"/>
              <a:t>results in revenue reduction</a:t>
            </a:r>
          </a:p>
          <a:p>
            <a:pPr lvl="1"/>
            <a:r>
              <a:rPr lang="en-US" dirty="0"/>
              <a:t>incurs react/triage or recovery costs</a:t>
            </a:r>
          </a:p>
          <a:p>
            <a:pPr lvl="1"/>
            <a:r>
              <a:rPr lang="en-US" dirty="0"/>
              <a:t>incurs secondary/fallout costs (legal penalty)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disclosing underwriting algorithms to the market</a:t>
            </a:r>
          </a:p>
          <a:p>
            <a:pPr lvl="1"/>
            <a:r>
              <a:rPr lang="en-US" dirty="0"/>
              <a:t>granting wrong discount rates to clients</a:t>
            </a:r>
          </a:p>
          <a:p>
            <a:pPr lvl="1"/>
            <a:r>
              <a:rPr lang="en-US" dirty="0"/>
              <a:t>Inability to take orders from new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4639"/>
            <a:ext cx="109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Side Note</a:t>
            </a:r>
          </a:p>
        </p:txBody>
      </p:sp>
    </p:spTree>
    <p:extLst>
      <p:ext uri="{BB962C8B-B14F-4D97-AF65-F5344CB8AC3E}">
        <p14:creationId xmlns:p14="http://schemas.microsoft.com/office/powerpoint/2010/main" val="40996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things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factors</a:t>
            </a:r>
          </a:p>
          <a:p>
            <a:pPr lvl="1"/>
            <a:r>
              <a:rPr lang="en-US" dirty="0"/>
              <a:t>Threat – Vulnerability – Impact</a:t>
            </a:r>
          </a:p>
          <a:p>
            <a:pPr lvl="1"/>
            <a:endParaRPr lang="en-US" dirty="0"/>
          </a:p>
          <a:p>
            <a:r>
              <a:rPr lang="en-US" dirty="0"/>
              <a:t>Focus on</a:t>
            </a:r>
          </a:p>
          <a:p>
            <a:pPr lvl="1"/>
            <a:r>
              <a:rPr lang="en-US" dirty="0"/>
              <a:t>Preventing threats and stemming impact</a:t>
            </a:r>
          </a:p>
          <a:p>
            <a:pPr lvl="1"/>
            <a:endParaRPr lang="en-US" dirty="0"/>
          </a:p>
          <a:p>
            <a:r>
              <a:rPr lang="en-US" dirty="0"/>
              <a:t>How to do it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Implement good enough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8CC0FC-496D-534D-A57D-FB6D9D7EB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418"/>
            <a:ext cx="8229600" cy="609543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87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4639"/>
            <a:ext cx="109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Side Note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28E775F0-5DBF-6F4F-A4D8-3E95DC950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80222"/>
              </p:ext>
            </p:extLst>
          </p:nvPr>
        </p:nvGraphicFramePr>
        <p:xfrm>
          <a:off x="4643755" y="1504317"/>
          <a:ext cx="4037711" cy="4752972"/>
        </p:xfrm>
        <a:graphic>
          <a:graphicData uri="http://schemas.openxmlformats.org/drawingml/2006/table">
            <a:tbl>
              <a:tblPr/>
              <a:tblGrid>
                <a:gridCol w="4037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Accidental Physical Damage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Information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Error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Misconfiguration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Mishandling Of Critical And/ Or Sensitive Information By Authorized Users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Depletion (e.g. Capacity of memory, CPU, etc)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Malfunction (Externally Acquired Software)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Malfunction (Internally Produced Software)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Undesirable Effects Of Change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Error (Accidental)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Error (Negligence)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Damage To Or Loss Of External Communications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Earthquake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Of Environmental Control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(Structural)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(Wild)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Flooding (Structural)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Flooding (Wild)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Malfunction Or Failure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Pathogen (E.G., Disease Outbreak)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Failure Or Fluctuation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 (E.G., Hail, Thunder, Blizzard)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Tornado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Volcanic Eruption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025759D3-2B77-194D-9F93-BD7DB4FEC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16301"/>
              </p:ext>
            </p:extLst>
          </p:nvPr>
        </p:nvGraphicFramePr>
        <p:xfrm>
          <a:off x="497205" y="1523358"/>
          <a:ext cx="3679825" cy="4677393"/>
        </p:xfrm>
        <a:graphic>
          <a:graphicData uri="http://schemas.openxmlformats.org/drawingml/2006/table">
            <a:tbl>
              <a:tblPr/>
              <a:tblGrid>
                <a:gridCol w="3679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Adversarial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Compromise Supplier Or Business Partner Of Target Organization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A Denial Of Service (Dos) Attack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0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Physical Attacks On Organizational Facilities Or Their Supporting Infrastructure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0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 Design Or Configuration Issues In An Organization's Remote Access Service (E.G. VPNs)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 Insecure Disposal Of An Organization's Information Assets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 Misconfigured Information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 Poorly-Designed Network Architecture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 Vulnerabilities In An Organization's Information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 Vulnerable Authorization Mechanisms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40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Gathering Information About The Physical Details Of The Organization's Premises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Gathering Of Publically-Available Information About An Organization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 Subversive Individuals Into Organizations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Interpersonal Manipulations (e.g., Social Engineering)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Introduce Malware To Information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Introducing Unauthorized Code Into Applications Or Software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Misuse Of Information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Phishing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Damage To Or Tampering With Information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Hijacking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Theft Of Information System Hardware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Unauthorized Access To Legitimate Authentication Credentials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Unauthorized Monitoring And/or Modification Of Communications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Unauthorized Network Scanning And/or Probing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Unauthorized Physical Access To Information Systems</a:t>
                      </a:r>
                    </a:p>
                  </a:txBody>
                  <a:tcPr marL="39372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Line Callout 1 7">
            <a:extLst>
              <a:ext uri="{FF2B5EF4-FFF2-40B4-BE49-F238E27FC236}">
                <a16:creationId xmlns="" xmlns:a16="http://schemas.microsoft.com/office/drawing/2014/main" id="{3C539B78-18A9-6C44-AA82-70786F719E3A}"/>
              </a:ext>
            </a:extLst>
          </p:cNvPr>
          <p:cNvSpPr/>
          <p:nvPr/>
        </p:nvSpPr>
        <p:spPr>
          <a:xfrm>
            <a:off x="1267253" y="3628093"/>
            <a:ext cx="2598134" cy="505419"/>
          </a:xfrm>
          <a:prstGeom prst="borderCallout1">
            <a:avLst>
              <a:gd name="adj1" fmla="val 110940"/>
              <a:gd name="adj2" fmla="val 20306"/>
              <a:gd name="adj3" fmla="val 211596"/>
              <a:gd name="adj4" fmla="val -6188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u="sng" dirty="0"/>
              <a:t>Misuse of Information Systems</a:t>
            </a:r>
          </a:p>
          <a:p>
            <a:pPr algn="ctr"/>
            <a:r>
              <a:rPr lang="en-US" sz="1400" dirty="0"/>
              <a:t>Passing client list to competitors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="" xmlns:a16="http://schemas.microsoft.com/office/drawing/2014/main" id="{43F2D104-E13A-B243-8DA8-B3D1A4F795E4}"/>
              </a:ext>
            </a:extLst>
          </p:cNvPr>
          <p:cNvSpPr/>
          <p:nvPr/>
        </p:nvSpPr>
        <p:spPr>
          <a:xfrm>
            <a:off x="5951544" y="1770660"/>
            <a:ext cx="2598134" cy="868170"/>
          </a:xfrm>
          <a:prstGeom prst="borderCallout1">
            <a:avLst>
              <a:gd name="adj1" fmla="val 59166"/>
              <a:gd name="adj2" fmla="val -3422"/>
              <a:gd name="adj3" fmla="val 148581"/>
              <a:gd name="adj4" fmla="val -38827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u="sng" dirty="0"/>
              <a:t>Undesirable Effects of Change</a:t>
            </a:r>
          </a:p>
          <a:p>
            <a:pPr algn="ctr"/>
            <a:r>
              <a:rPr lang="en-US" sz="1400" dirty="0"/>
              <a:t>Promoting an object to the wrong location, e.g. draft annual report to internet facing website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="" xmlns:a16="http://schemas.microsoft.com/office/drawing/2014/main" id="{3A940335-CD14-5C42-A197-D1D12575E647}"/>
              </a:ext>
            </a:extLst>
          </p:cNvPr>
          <p:cNvSpPr/>
          <p:nvPr/>
        </p:nvSpPr>
        <p:spPr>
          <a:xfrm>
            <a:off x="5951544" y="3880802"/>
            <a:ext cx="2598134" cy="505419"/>
          </a:xfrm>
          <a:prstGeom prst="borderCallout1">
            <a:avLst>
              <a:gd name="adj1" fmla="val 63797"/>
              <a:gd name="adj2" fmla="val -2857"/>
              <a:gd name="adj3" fmla="val 208395"/>
              <a:gd name="adj4" fmla="val -34082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u="sng" dirty="0"/>
              <a:t>Hardware Malfunction or Failure</a:t>
            </a:r>
          </a:p>
          <a:p>
            <a:pPr algn="ctr"/>
            <a:r>
              <a:rPr lang="en-US" sz="1400" dirty="0"/>
              <a:t>Drive crash</a:t>
            </a:r>
          </a:p>
        </p:txBody>
      </p:sp>
    </p:spTree>
    <p:extLst>
      <p:ext uri="{BB962C8B-B14F-4D97-AF65-F5344CB8AC3E}">
        <p14:creationId xmlns:p14="http://schemas.microsoft.com/office/powerpoint/2010/main" val="402121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4639"/>
            <a:ext cx="109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Side Note</a:t>
            </a:r>
          </a:p>
        </p:txBody>
      </p:sp>
      <p:pic>
        <p:nvPicPr>
          <p:cNvPr id="17" name="Picture 16" descr="Screen Shot 2018-06-10 at 22.1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058"/>
            <a:ext cx="8318500" cy="4235334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458441" y="5018968"/>
            <a:ext cx="2227118" cy="782782"/>
          </a:xfrm>
          <a:prstGeom prst="borderCallout1">
            <a:avLst>
              <a:gd name="adj1" fmla="val 27736"/>
              <a:gd name="adj2" fmla="val -3370"/>
              <a:gd name="adj3" fmla="val -20519"/>
              <a:gd name="adj4" fmla="val -121122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Where’s the harm?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129678" y="2963674"/>
            <a:ext cx="2227118" cy="782782"/>
          </a:xfrm>
          <a:prstGeom prst="borderCallout1">
            <a:avLst>
              <a:gd name="adj1" fmla="val -5640"/>
              <a:gd name="adj2" fmla="val 31822"/>
              <a:gd name="adj3" fmla="val -121929"/>
              <a:gd name="adj4" fmla="val 101762"/>
            </a:avLst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How bad is it?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73403140-D7B6-C24D-BB85-AB53F3D76AA1}"/>
              </a:ext>
            </a:extLst>
          </p:cNvPr>
          <p:cNvSpPr/>
          <p:nvPr/>
        </p:nvSpPr>
        <p:spPr>
          <a:xfrm>
            <a:off x="6683827" y="3858168"/>
            <a:ext cx="462224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D9D006A-F77B-2E45-84BD-15597361586D}"/>
              </a:ext>
            </a:extLst>
          </p:cNvPr>
          <p:cNvCxnSpPr>
            <a:cxnSpLocks/>
            <a:stCxn id="3" idx="2"/>
            <a:endCxn id="15" idx="6"/>
          </p:cNvCxnSpPr>
          <p:nvPr/>
        </p:nvCxnSpPr>
        <p:spPr>
          <a:xfrm flipH="1">
            <a:off x="2029766" y="4111625"/>
            <a:ext cx="4654061" cy="4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29E50EE-DDEF-E44D-898A-47FEAC781BCA}"/>
              </a:ext>
            </a:extLst>
          </p:cNvPr>
          <p:cNvSpPr/>
          <p:nvPr/>
        </p:nvSpPr>
        <p:spPr>
          <a:xfrm>
            <a:off x="6683831" y="2345049"/>
            <a:ext cx="462224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2399895-E216-9640-8A95-6A8CB9A21582}"/>
              </a:ext>
            </a:extLst>
          </p:cNvPr>
          <p:cNvSpPr/>
          <p:nvPr/>
        </p:nvSpPr>
        <p:spPr>
          <a:xfrm>
            <a:off x="1243483" y="3862666"/>
            <a:ext cx="786283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A379669-DDCB-EF4F-A2A2-845C6C71FF84}"/>
              </a:ext>
            </a:extLst>
          </p:cNvPr>
          <p:cNvCxnSpPr>
            <a:cxnSpLocks/>
            <a:stCxn id="3" idx="0"/>
            <a:endCxn id="14" idx="4"/>
          </p:cNvCxnSpPr>
          <p:nvPr/>
        </p:nvCxnSpPr>
        <p:spPr>
          <a:xfrm flipV="1">
            <a:off x="6914939" y="2851962"/>
            <a:ext cx="4" cy="1006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31C00B25-B6FB-AA45-B74A-75B6471532C5}"/>
              </a:ext>
            </a:extLst>
          </p:cNvPr>
          <p:cNvSpPr/>
          <p:nvPr/>
        </p:nvSpPr>
        <p:spPr>
          <a:xfrm>
            <a:off x="4649939" y="4314089"/>
            <a:ext cx="462224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DBD6E55B-C10A-1F43-A142-7B3DDEA76385}"/>
              </a:ext>
            </a:extLst>
          </p:cNvPr>
          <p:cNvCxnSpPr>
            <a:cxnSpLocks/>
            <a:stCxn id="28" idx="2"/>
            <a:endCxn id="31" idx="6"/>
          </p:cNvCxnSpPr>
          <p:nvPr/>
        </p:nvCxnSpPr>
        <p:spPr>
          <a:xfrm flipH="1">
            <a:off x="2001288" y="4567546"/>
            <a:ext cx="2648651" cy="32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AF4DB94-3C25-F446-83B9-335366530374}"/>
              </a:ext>
            </a:extLst>
          </p:cNvPr>
          <p:cNvSpPr/>
          <p:nvPr/>
        </p:nvSpPr>
        <p:spPr>
          <a:xfrm>
            <a:off x="4649939" y="2345049"/>
            <a:ext cx="462224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0E68AC6-EC9C-324F-9992-639E6D5C82F0}"/>
              </a:ext>
            </a:extLst>
          </p:cNvPr>
          <p:cNvSpPr/>
          <p:nvPr/>
        </p:nvSpPr>
        <p:spPr>
          <a:xfrm>
            <a:off x="1215005" y="4346661"/>
            <a:ext cx="786283" cy="50691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41EBCED-D3EE-EF45-A361-B80E914144A7}"/>
              </a:ext>
            </a:extLst>
          </p:cNvPr>
          <p:cNvCxnSpPr>
            <a:cxnSpLocks/>
            <a:stCxn id="28" idx="0"/>
            <a:endCxn id="30" idx="4"/>
          </p:cNvCxnSpPr>
          <p:nvPr/>
        </p:nvCxnSpPr>
        <p:spPr>
          <a:xfrm flipV="1">
            <a:off x="4881051" y="2851962"/>
            <a:ext cx="0" cy="1462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6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4" grpId="0" animBg="1"/>
      <p:bldP spid="15" grpId="0" animBg="1"/>
      <p:bldP spid="28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A82-679D-B04C-95C9-FB36A30D416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BCEF463-60E4-3B46-8F3F-91E1F2D4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013856"/>
              </p:ext>
            </p:extLst>
          </p:nvPr>
        </p:nvGraphicFramePr>
        <p:xfrm>
          <a:off x="457200" y="1647826"/>
          <a:ext cx="82296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Hike">
            <a:extLst>
              <a:ext uri="{FF2B5EF4-FFF2-40B4-BE49-F238E27FC236}">
                <a16:creationId xmlns="" xmlns:a16="http://schemas.microsoft.com/office/drawing/2014/main" id="{3D8A2881-402E-404F-AF49-13FB0F24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6080" y="1938499"/>
            <a:ext cx="538223" cy="538223"/>
          </a:xfrm>
        </p:spPr>
      </p:pic>
      <p:pic>
        <p:nvPicPr>
          <p:cNvPr id="7" name="Content Placeholder 8" descr="Hike">
            <a:extLst>
              <a:ext uri="{FF2B5EF4-FFF2-40B4-BE49-F238E27FC236}">
                <a16:creationId xmlns="" xmlns:a16="http://schemas.microsoft.com/office/drawing/2014/main" id="{9A870B01-6513-6347-9AB6-CDD3C5426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20047" y="2580894"/>
            <a:ext cx="540000" cy="5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587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2692</Words>
  <Application>Microsoft Macintosh PowerPoint</Application>
  <PresentationFormat>On-screen Show (4:3)</PresentationFormat>
  <Paragraphs>819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ISG Alumni Conference 2018</vt:lpstr>
      <vt:lpstr>Contents</vt:lpstr>
      <vt:lpstr>PowerPoint Presentation</vt:lpstr>
      <vt:lpstr>To make things better</vt:lpstr>
      <vt:lpstr>What’s a Loss Event (LE)</vt:lpstr>
      <vt:lpstr>Making things better</vt:lpstr>
      <vt:lpstr>Threats</vt:lpstr>
      <vt:lpstr>Impact</vt:lpstr>
      <vt:lpstr>PowerPoint Presentation</vt:lpstr>
      <vt:lpstr>Legacy approach</vt:lpstr>
      <vt:lpstr>Legacy approach challenges (1)</vt:lpstr>
      <vt:lpstr>Legacy approach challenges (2)</vt:lpstr>
      <vt:lpstr>Legacy approach consequences</vt:lpstr>
      <vt:lpstr>Legacy approach results</vt:lpstr>
      <vt:lpstr>Control to Threat matrix</vt:lpstr>
      <vt:lpstr>PowerPoint Presentation</vt:lpstr>
      <vt:lpstr>A fresh approach</vt:lpstr>
      <vt:lpstr>Fresh approach results</vt:lpstr>
      <vt:lpstr>Legacy vs Fresh results (1)</vt:lpstr>
      <vt:lpstr>Legacy vs Fresh results (2)</vt:lpstr>
      <vt:lpstr>Fresh approach focus areas (1 of 3)</vt:lpstr>
      <vt:lpstr>Fresh approach focus areas (2 of 3)</vt:lpstr>
      <vt:lpstr>Fresh approach focus areas (3 of 3)</vt:lpstr>
      <vt:lpstr>PowerPoint Presentation</vt:lpstr>
      <vt:lpstr>Quantitative Risk Analysis (QRA)</vt:lpstr>
      <vt:lpstr>1st Front to back understanding</vt:lpstr>
      <vt:lpstr>2nd Quantify impact </vt:lpstr>
      <vt:lpstr>3rd Threat profiling</vt:lpstr>
      <vt:lpstr>4th Model Inherent Risk (1)</vt:lpstr>
      <vt:lpstr>4th Model Inherent Risk (2)</vt:lpstr>
      <vt:lpstr>5th Treat controls</vt:lpstr>
      <vt:lpstr>6th Model Residual Risk (1)</vt:lpstr>
      <vt:lpstr>6th Model Residual Risk (1)</vt:lpstr>
      <vt:lpstr>7th See the £difference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ISG Alumni Conference 2018</dc:title>
  <dc:creator>Paul De Luca</dc:creator>
  <cp:lastModifiedBy>MacBook Pro</cp:lastModifiedBy>
  <cp:revision>294</cp:revision>
  <cp:lastPrinted>2018-06-25T17:46:43Z</cp:lastPrinted>
  <dcterms:created xsi:type="dcterms:W3CDTF">2018-06-05T10:52:06Z</dcterms:created>
  <dcterms:modified xsi:type="dcterms:W3CDTF">2018-06-25T17:48:59Z</dcterms:modified>
</cp:coreProperties>
</file>